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5"/>
  </p:notesMasterIdLst>
  <p:handoutMasterIdLst>
    <p:handoutMasterId r:id="rId16"/>
  </p:handoutMasterIdLst>
  <p:sldIdLst>
    <p:sldId id="398" r:id="rId6"/>
    <p:sldId id="407" r:id="rId7"/>
    <p:sldId id="394" r:id="rId8"/>
    <p:sldId id="401" r:id="rId9"/>
    <p:sldId id="409" r:id="rId10"/>
    <p:sldId id="410" r:id="rId11"/>
    <p:sldId id="408" r:id="rId12"/>
    <p:sldId id="406" r:id="rId13"/>
    <p:sldId id="403"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A2CB"/>
    <a:srgbClr val="005483"/>
    <a:srgbClr val="333333"/>
    <a:srgbClr val="5164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94671" autoAdjust="0"/>
  </p:normalViewPr>
  <p:slideViewPr>
    <p:cSldViewPr snapToGrid="0">
      <p:cViewPr varScale="1">
        <p:scale>
          <a:sx n="78" d="100"/>
          <a:sy n="78" d="100"/>
        </p:scale>
        <p:origin x="1642" y="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4" d="100"/>
          <a:sy n="64" d="100"/>
        </p:scale>
        <p:origin x="308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922F5C7-7077-4E79-8B41-6CB7401F4451}" type="datetimeFigureOut">
              <a:rPr lang="en-US" smtClean="0"/>
              <a:t>10/11/2026</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9F7EFE7E-E4D0-4F6A-A5A1-BF115DE4E3B8}" type="slidenum">
              <a:rPr lang="en-US" smtClean="0"/>
              <a:t>‹#›</a:t>
            </a:fld>
            <a:endParaRPr lang="en-US" dirty="0"/>
          </a:p>
        </p:txBody>
      </p:sp>
    </p:spTree>
    <p:extLst>
      <p:ext uri="{BB962C8B-B14F-4D97-AF65-F5344CB8AC3E}">
        <p14:creationId xmlns:p14="http://schemas.microsoft.com/office/powerpoint/2010/main" val="650566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00A1627-93AB-431E-B387-BCD9027596CF}" type="datetimeFigureOut">
              <a:rPr lang="en-US" smtClean="0"/>
              <a:t>10/11/2026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631E44C-7163-4DFE-A51F-D047034A5405}" type="slidenum">
              <a:rPr lang="en-US" smtClean="0"/>
              <a:t>‹#›</a:t>
            </a:fld>
            <a:endParaRPr lang="en-US" dirty="0"/>
          </a:p>
        </p:txBody>
      </p:sp>
    </p:spTree>
    <p:extLst>
      <p:ext uri="{BB962C8B-B14F-4D97-AF65-F5344CB8AC3E}">
        <p14:creationId xmlns:p14="http://schemas.microsoft.com/office/powerpoint/2010/main" val="2778904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_Client Logo">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srcRect l="1613" t="2925" r="1613" b="1178"/>
          <a:stretch/>
        </p:blipFill>
        <p:spPr>
          <a:xfrm>
            <a:off x="0" y="-26633"/>
            <a:ext cx="9144000" cy="4994507"/>
          </a:xfrm>
          <a:prstGeom prst="rect">
            <a:avLst/>
          </a:prstGeom>
        </p:spPr>
      </p:pic>
      <p:pic>
        <p:nvPicPr>
          <p:cNvPr id="6" name="Picture 5"/>
          <p:cNvPicPr>
            <a:picLocks noChangeAspect="1"/>
          </p:cNvPicPr>
          <p:nvPr userDrawn="1"/>
        </p:nvPicPr>
        <p:blipFill>
          <a:blip r:embed="rId3"/>
          <a:stretch>
            <a:fillRect/>
          </a:stretch>
        </p:blipFill>
        <p:spPr>
          <a:xfrm>
            <a:off x="6553200" y="5511800"/>
            <a:ext cx="38100" cy="736600"/>
          </a:xfrm>
          <a:prstGeom prst="rect">
            <a:avLst/>
          </a:prstGeom>
        </p:spPr>
      </p:pic>
      <p:sp>
        <p:nvSpPr>
          <p:cNvPr id="16" name="Content Placeholder 2"/>
          <p:cNvSpPr>
            <a:spLocks noGrp="1"/>
          </p:cNvSpPr>
          <p:nvPr>
            <p:ph sz="quarter" idx="10" hasCustomPrompt="1"/>
          </p:nvPr>
        </p:nvSpPr>
        <p:spPr>
          <a:xfrm>
            <a:off x="914400" y="1219200"/>
            <a:ext cx="7239000" cy="731520"/>
          </a:xfrm>
          <a:prstGeom prst="rect">
            <a:avLst/>
          </a:prstGeom>
        </p:spPr>
        <p:txBody>
          <a:bodyPr vert="horz" anchor="ctr"/>
          <a:lstStyle>
            <a:lvl1pPr marL="0" indent="0">
              <a:buFontTx/>
              <a:buNone/>
              <a:defRPr sz="4000" b="0" i="0">
                <a:solidFill>
                  <a:schemeClr val="bg1"/>
                </a:solidFill>
                <a:latin typeface="Calibri Light"/>
                <a:cs typeface="Calibri Light"/>
              </a:defRPr>
            </a:lvl1pPr>
            <a:lvl2pPr marL="457200" indent="0">
              <a:buFontTx/>
              <a:buNone/>
              <a:defRPr>
                <a:solidFill>
                  <a:schemeClr val="bg1"/>
                </a:solidFill>
                <a:latin typeface="Century Gothic"/>
                <a:cs typeface="Century Gothic"/>
              </a:defRPr>
            </a:lvl2pPr>
            <a:lvl3pPr marL="914400" indent="0">
              <a:buFontTx/>
              <a:buNone/>
              <a:defRPr>
                <a:solidFill>
                  <a:schemeClr val="bg1"/>
                </a:solidFill>
                <a:latin typeface="Century Gothic"/>
                <a:cs typeface="Century Gothic"/>
              </a:defRPr>
            </a:lvl3pPr>
            <a:lvl4pPr marL="1371600" indent="0">
              <a:buFontTx/>
              <a:buNone/>
              <a:defRPr>
                <a:solidFill>
                  <a:schemeClr val="bg1"/>
                </a:solidFill>
                <a:latin typeface="Century Gothic"/>
                <a:cs typeface="Century Gothic"/>
              </a:defRPr>
            </a:lvl4pPr>
            <a:lvl5pPr marL="1828800" indent="0">
              <a:buFontTx/>
              <a:buNone/>
              <a:defRPr>
                <a:solidFill>
                  <a:schemeClr val="bg1"/>
                </a:solidFill>
                <a:latin typeface="Century Gothic"/>
                <a:cs typeface="Century Gothic"/>
              </a:defRPr>
            </a:lvl5pPr>
          </a:lstStyle>
          <a:p>
            <a:pPr lvl="0"/>
            <a:r>
              <a:rPr lang="en-US" dirty="0"/>
              <a:t>Title</a:t>
            </a:r>
          </a:p>
        </p:txBody>
      </p:sp>
      <p:sp>
        <p:nvSpPr>
          <p:cNvPr id="17" name="Content Placeholder 4"/>
          <p:cNvSpPr>
            <a:spLocks noGrp="1"/>
          </p:cNvSpPr>
          <p:nvPr>
            <p:ph sz="quarter" idx="11" hasCustomPrompt="1"/>
          </p:nvPr>
        </p:nvSpPr>
        <p:spPr>
          <a:xfrm>
            <a:off x="914400" y="1981200"/>
            <a:ext cx="7239000" cy="457200"/>
          </a:xfrm>
          <a:prstGeom prst="rect">
            <a:avLst/>
          </a:prstGeom>
        </p:spPr>
        <p:txBody>
          <a:bodyPr vert="horz" anchor="ctr"/>
          <a:lstStyle>
            <a:lvl1pPr marL="0" indent="0">
              <a:buNone/>
              <a:defRPr sz="2000" b="1">
                <a:solidFill>
                  <a:srgbClr val="FFFFFF"/>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title</a:t>
            </a:r>
          </a:p>
        </p:txBody>
      </p:sp>
      <p:sp>
        <p:nvSpPr>
          <p:cNvPr id="18" name="Content Placeholder 6"/>
          <p:cNvSpPr>
            <a:spLocks noGrp="1"/>
          </p:cNvSpPr>
          <p:nvPr>
            <p:ph sz="quarter" idx="12" hasCustomPrompt="1"/>
          </p:nvPr>
        </p:nvSpPr>
        <p:spPr>
          <a:xfrm>
            <a:off x="914400" y="2971800"/>
            <a:ext cx="2209800" cy="457200"/>
          </a:xfrm>
          <a:prstGeom prst="rect">
            <a:avLst/>
          </a:prstGeom>
        </p:spPr>
        <p:txBody>
          <a:bodyPr vert="horz" anchor="t"/>
          <a:lstStyle>
            <a:lvl1pPr marL="0" indent="0">
              <a:buNone/>
              <a:defRPr sz="1300" b="0" i="0">
                <a:solidFill>
                  <a:srgbClr val="FFFFFF"/>
                </a:solidFill>
                <a:latin typeface="Calibri Light"/>
                <a:cs typeface="Calibri Light"/>
              </a:defRPr>
            </a:lvl1pPr>
          </a:lstStyle>
          <a:p>
            <a:pPr lvl="0"/>
            <a:r>
              <a:rPr lang="en-US" dirty="0"/>
              <a:t>Date</a:t>
            </a:r>
          </a:p>
        </p:txBody>
      </p:sp>
    </p:spTree>
    <p:extLst>
      <p:ext uri="{BB962C8B-B14F-4D97-AF65-F5344CB8AC3E}">
        <p14:creationId xmlns:p14="http://schemas.microsoft.com/office/powerpoint/2010/main" val="4089227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Content">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65760" y="377300"/>
            <a:ext cx="8412480" cy="457200"/>
          </a:xfrm>
          <a:prstGeom prst="rect">
            <a:avLst/>
          </a:prstGeom>
        </p:spPr>
        <p:txBody>
          <a:bodyPr vert="horz" anchor="ctr">
            <a:noAutofit/>
          </a:bodyPr>
          <a:lstStyle>
            <a:lvl1pPr marL="0" indent="0">
              <a:buFontTx/>
              <a:buNone/>
              <a:defRPr sz="2200" b="0" i="0">
                <a:solidFill>
                  <a:srgbClr val="005483"/>
                </a:solidFill>
                <a:latin typeface="+mj-lt"/>
                <a:cs typeface="Calibri Light"/>
              </a:defRPr>
            </a:lvl1pPr>
          </a:lstStyle>
          <a:p>
            <a:pPr lvl="0"/>
            <a:r>
              <a:rPr lang="en-US" dirty="0"/>
              <a:t>Title</a:t>
            </a:r>
          </a:p>
        </p:txBody>
      </p:sp>
      <p:sp>
        <p:nvSpPr>
          <p:cNvPr id="7" name="Content Placeholder 11"/>
          <p:cNvSpPr>
            <a:spLocks noGrp="1"/>
          </p:cNvSpPr>
          <p:nvPr>
            <p:ph sz="quarter" idx="14"/>
          </p:nvPr>
        </p:nvSpPr>
        <p:spPr>
          <a:xfrm>
            <a:off x="365760" y="923278"/>
            <a:ext cx="8412480" cy="5401322"/>
          </a:xfrm>
          <a:prstGeom prst="rect">
            <a:avLst/>
          </a:prstGeom>
        </p:spPr>
        <p:txBody>
          <a:bodyPr vert="horz"/>
          <a:lstStyle>
            <a:lvl1pPr marL="168275" indent="-168275">
              <a:lnSpc>
                <a:spcPct val="100000"/>
              </a:lnSpc>
              <a:spcBef>
                <a:spcPts val="0"/>
              </a:spcBef>
              <a:spcAft>
                <a:spcPts val="300"/>
              </a:spcAft>
              <a:buClr>
                <a:srgbClr val="00548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00548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005483"/>
              </a:buClr>
              <a:buFont typeface="Courier New"/>
              <a:buChar char="o"/>
              <a:defRPr sz="1150" b="0" i="0">
                <a:solidFill>
                  <a:srgbClr val="333333"/>
                </a:solidFill>
                <a:latin typeface="+mj-lt"/>
                <a:cs typeface="Calibri Light"/>
              </a:defRPr>
            </a:lvl3pPr>
          </a:lstStyle>
          <a:p>
            <a:pPr lvl="0"/>
            <a:r>
              <a:rPr lang="en-US" dirty="0"/>
              <a:t>Click to edit Master text styles</a:t>
            </a:r>
          </a:p>
          <a:p>
            <a:pPr lvl="1"/>
            <a:r>
              <a:rPr lang="en-US" dirty="0"/>
              <a:t>Second level</a:t>
            </a:r>
          </a:p>
          <a:p>
            <a:pPr lvl="2"/>
            <a:r>
              <a:rPr lang="en-US" dirty="0"/>
              <a:t>Third level</a:t>
            </a:r>
          </a:p>
        </p:txBody>
      </p:sp>
      <p:sp>
        <p:nvSpPr>
          <p:cNvPr id="22" name="Rectangle 6"/>
          <p:cNvSpPr txBox="1">
            <a:spLocks noChangeArrowheads="1"/>
          </p:cNvSpPr>
          <p:nvPr userDrawn="1"/>
        </p:nvSpPr>
        <p:spPr bwMode="auto">
          <a:xfrm>
            <a:off x="5638800" y="6324600"/>
            <a:ext cx="31242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900" b="1" i="0" dirty="0">
                <a:solidFill>
                  <a:srgbClr val="005483"/>
                </a:solidFill>
                <a:latin typeface="Calibri"/>
                <a:cs typeface="Calibri"/>
              </a:rPr>
              <a:t>SNHA </a:t>
            </a:r>
            <a:fld id="{952CE89E-6B1F-4744-B087-0729EAF38E2F}" type="slidenum">
              <a:rPr kumimoji="0" lang="en-US" sz="900" b="0" i="0" u="none" strike="noStrike" kern="1200" cap="none" spc="0" normalizeH="0" baseline="0" noProof="0" smtClean="0">
                <a:ln>
                  <a:noFill/>
                </a:ln>
                <a:solidFill>
                  <a:srgbClr val="00548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005483"/>
              </a:solidFill>
              <a:effectLst/>
              <a:uLnTx/>
              <a:uFillTx/>
              <a:latin typeface="Calibri Light"/>
              <a:ea typeface="+mn-ea"/>
              <a:cs typeface="Calibri Light"/>
            </a:endParaRPr>
          </a:p>
        </p:txBody>
      </p:sp>
    </p:spTree>
    <p:extLst>
      <p:ext uri="{BB962C8B-B14F-4D97-AF65-F5344CB8AC3E}">
        <p14:creationId xmlns:p14="http://schemas.microsoft.com/office/powerpoint/2010/main" val="296522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3"/>
          </a:xfrm>
        </p:spPr>
        <p:txBody>
          <a:bodyPr/>
          <a:lstStyle>
            <a:lvl1pPr>
              <a:defRPr sz="2000" b="0">
                <a:solidFill>
                  <a:srgbClr val="005483"/>
                </a:solidFill>
                <a:latin typeface="Cambria" pitchFamily="18" charset="0"/>
              </a:defRPr>
            </a:lvl1pPr>
          </a:lstStyle>
          <a:p>
            <a:r>
              <a:rPr lang="en-US"/>
              <a:t>Click to edit Master title style</a:t>
            </a:r>
            <a:endParaRPr lang="en-US" dirty="0"/>
          </a:p>
        </p:txBody>
      </p:sp>
      <p:sp>
        <p:nvSpPr>
          <p:cNvPr id="3" name="Content Placeholder 2"/>
          <p:cNvSpPr>
            <a:spLocks noGrp="1"/>
          </p:cNvSpPr>
          <p:nvPr>
            <p:ph idx="1"/>
          </p:nvPr>
        </p:nvSpPr>
        <p:spPr>
          <a:xfrm>
            <a:off x="457200" y="838200"/>
            <a:ext cx="8229600" cy="5334000"/>
          </a:xfrm>
        </p:spPr>
        <p:txBody>
          <a:bodyPr/>
          <a:lstStyle>
            <a:lvl1pPr>
              <a:spcBef>
                <a:spcPts val="0"/>
              </a:spcBef>
              <a:spcAft>
                <a:spcPts val="600"/>
              </a:spcAft>
              <a:buClr>
                <a:srgbClr val="005483"/>
              </a:buClr>
              <a:defRPr sz="1400">
                <a:latin typeface="Calibri" pitchFamily="34" charset="0"/>
              </a:defRPr>
            </a:lvl1pPr>
            <a:lvl2pPr>
              <a:spcBef>
                <a:spcPts val="0"/>
              </a:spcBef>
              <a:spcAft>
                <a:spcPts val="600"/>
              </a:spcAft>
              <a:buClr>
                <a:srgbClr val="005483"/>
              </a:buClr>
              <a:buFont typeface="Calibri" pitchFamily="34" charset="0"/>
              <a:buChar char="•"/>
              <a:defRPr sz="1200">
                <a:latin typeface="Calibri" pitchFamily="34" charset="0"/>
              </a:defRPr>
            </a:lvl2pPr>
            <a:lvl3pPr>
              <a:spcBef>
                <a:spcPts val="0"/>
              </a:spcBef>
              <a:spcAft>
                <a:spcPts val="600"/>
              </a:spcAft>
              <a:buClr>
                <a:srgbClr val="005483"/>
              </a:buClr>
              <a:defRPr sz="1200">
                <a:latin typeface="Calibri" pitchFamily="34" charset="0"/>
              </a:defRPr>
            </a:lvl3pPr>
            <a:lvl4pPr>
              <a:spcBef>
                <a:spcPts val="0"/>
              </a:spcBef>
              <a:spcAft>
                <a:spcPts val="600"/>
              </a:spcAft>
              <a:buClr>
                <a:srgbClr val="005483"/>
              </a:buClr>
              <a:buFont typeface="Arial" pitchFamily="34" charset="0"/>
              <a:buChar char="•"/>
              <a:defRPr sz="1200">
                <a:latin typeface="Calibri" pitchFamily="34" charset="0"/>
              </a:defRPr>
            </a:lvl4pPr>
            <a:lvl5pPr>
              <a:spcBef>
                <a:spcPts val="0"/>
              </a:spcBef>
              <a:spcAft>
                <a:spcPts val="600"/>
              </a:spcAft>
              <a:buClr>
                <a:srgbClr val="005483"/>
              </a:buClr>
              <a:buFont typeface="Arial" pitchFamily="34" charset="0"/>
              <a:buChar char="•"/>
              <a:defRPr sz="12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txBox="1">
            <a:spLocks noChangeArrowheads="1"/>
          </p:cNvSpPr>
          <p:nvPr userDrawn="1"/>
        </p:nvSpPr>
        <p:spPr bwMode="auto">
          <a:xfrm>
            <a:off x="6553200" y="6245225"/>
            <a:ext cx="2362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chemeClr val="accent2">
                  <a:lumMod val="75000"/>
                </a:schemeClr>
              </a:solidFill>
              <a:effectLst/>
              <a:uLnTx/>
              <a:uFillTx/>
              <a:latin typeface="+mn-lt"/>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fld id="{952CE89E-6B1F-4744-B087-0729EAF38E2F}" type="slidenum">
              <a:rPr kumimoji="0" lang="en-US" sz="1000" b="1" i="0" u="none" strike="noStrike" kern="1200" cap="none" spc="0" normalizeH="0" baseline="0" noProof="0" smtClean="0">
                <a:ln>
                  <a:noFill/>
                </a:ln>
                <a:solidFill>
                  <a:srgbClr val="005483"/>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000" b="1" i="0" u="none" strike="noStrike" kern="1200" cap="none" spc="0" normalizeH="0" baseline="0" noProof="0" dirty="0">
              <a:ln>
                <a:noFill/>
              </a:ln>
              <a:solidFill>
                <a:srgbClr val="005483"/>
              </a:solidFill>
              <a:effectLst/>
              <a:uLnTx/>
              <a:uFillTx/>
              <a:latin typeface="Calibri" pitchFamily="34" charset="0"/>
              <a:ea typeface="+mn-ea"/>
              <a:cs typeface="+mn-cs"/>
            </a:endParaRPr>
          </a:p>
        </p:txBody>
      </p:sp>
      <p:cxnSp>
        <p:nvCxnSpPr>
          <p:cNvPr id="10" name="Straight Connector 9"/>
          <p:cNvCxnSpPr/>
          <p:nvPr userDrawn="1"/>
        </p:nvCxnSpPr>
        <p:spPr>
          <a:xfrm>
            <a:off x="381000" y="6400800"/>
            <a:ext cx="6781800" cy="0"/>
          </a:xfrm>
          <a:prstGeom prst="line">
            <a:avLst/>
          </a:prstGeom>
          <a:ln>
            <a:solidFill>
              <a:srgbClr val="005483"/>
            </a:solidFill>
          </a:ln>
        </p:spPr>
        <p:style>
          <a:lnRef idx="1">
            <a:schemeClr val="accent3"/>
          </a:lnRef>
          <a:fillRef idx="0">
            <a:schemeClr val="accent3"/>
          </a:fillRef>
          <a:effectRef idx="0">
            <a:schemeClr val="accent3"/>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3214041" y="1828800"/>
            <a:ext cx="5424487" cy="3200400"/>
          </a:xfrm>
        </p:spPr>
        <p:txBody>
          <a:bodyPr anchor="ctr">
            <a:normAutofit/>
          </a:bodyPr>
          <a:lstStyle>
            <a:lvl1pPr marL="0" marR="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sz="1400">
                <a:solidFill>
                  <a:srgbClr val="005483"/>
                </a:solidFill>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p:txBody>
      </p:sp>
      <p:sp>
        <p:nvSpPr>
          <p:cNvPr id="6" name="TextBox 5"/>
          <p:cNvSpPr txBox="1"/>
          <p:nvPr userDrawn="1"/>
        </p:nvSpPr>
        <p:spPr>
          <a:xfrm>
            <a:off x="772359" y="3136613"/>
            <a:ext cx="1755648" cy="584775"/>
          </a:xfrm>
          <a:prstGeom prst="rect">
            <a:avLst/>
          </a:prstGeom>
          <a:noFill/>
        </p:spPr>
        <p:txBody>
          <a:bodyPr wrap="square" rtlCol="0" anchor="ctr">
            <a:spAutoFit/>
          </a:bodyPr>
          <a:lstStyle/>
          <a:p>
            <a:r>
              <a:rPr lang="en-US" sz="3200" dirty="0">
                <a:solidFill>
                  <a:srgbClr val="005483"/>
                </a:solidFill>
                <a:latin typeface="+mj-lt"/>
              </a:rPr>
              <a:t>Contents</a:t>
            </a:r>
          </a:p>
        </p:txBody>
      </p:sp>
    </p:spTree>
    <p:extLst>
      <p:ext uri="{BB962C8B-B14F-4D97-AF65-F5344CB8AC3E}">
        <p14:creationId xmlns:p14="http://schemas.microsoft.com/office/powerpoint/2010/main" val="509599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Page_Client Logo">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userDrawn="1"/>
        </p:nvPicPr>
        <p:blipFill>
          <a:blip r:embed="rId3"/>
          <a:stretch>
            <a:fillRect/>
          </a:stretch>
        </p:blipFill>
        <p:spPr>
          <a:xfrm>
            <a:off x="6553200" y="5511800"/>
            <a:ext cx="38100" cy="736600"/>
          </a:xfrm>
          <a:prstGeom prst="rect">
            <a:avLst/>
          </a:prstGeom>
        </p:spPr>
      </p:pic>
      <p:sp>
        <p:nvSpPr>
          <p:cNvPr id="16" name="Content Placeholder 2"/>
          <p:cNvSpPr>
            <a:spLocks noGrp="1"/>
          </p:cNvSpPr>
          <p:nvPr>
            <p:ph sz="quarter" idx="10" hasCustomPrompt="1"/>
          </p:nvPr>
        </p:nvSpPr>
        <p:spPr>
          <a:xfrm>
            <a:off x="914400" y="1219200"/>
            <a:ext cx="7239000" cy="731520"/>
          </a:xfrm>
          <a:prstGeom prst="rect">
            <a:avLst/>
          </a:prstGeom>
        </p:spPr>
        <p:txBody>
          <a:bodyPr vert="horz" anchor="ctr">
            <a:noAutofit/>
          </a:bodyPr>
          <a:lstStyle>
            <a:lvl1pPr marL="0" indent="0">
              <a:buFontTx/>
              <a:buNone/>
              <a:defRPr sz="4000" b="0" i="0">
                <a:solidFill>
                  <a:schemeClr val="bg1"/>
                </a:solidFill>
                <a:latin typeface="Calibri Light"/>
                <a:cs typeface="Calibri Light"/>
              </a:defRPr>
            </a:lvl1pPr>
            <a:lvl2pPr marL="457200" indent="0">
              <a:buFontTx/>
              <a:buNone/>
              <a:defRPr>
                <a:solidFill>
                  <a:schemeClr val="bg1"/>
                </a:solidFill>
                <a:latin typeface="Century Gothic"/>
                <a:cs typeface="Century Gothic"/>
              </a:defRPr>
            </a:lvl2pPr>
            <a:lvl3pPr marL="914400" indent="0">
              <a:buFontTx/>
              <a:buNone/>
              <a:defRPr>
                <a:solidFill>
                  <a:schemeClr val="bg1"/>
                </a:solidFill>
                <a:latin typeface="Century Gothic"/>
                <a:cs typeface="Century Gothic"/>
              </a:defRPr>
            </a:lvl3pPr>
            <a:lvl4pPr marL="1371600" indent="0">
              <a:buFontTx/>
              <a:buNone/>
              <a:defRPr>
                <a:solidFill>
                  <a:schemeClr val="bg1"/>
                </a:solidFill>
                <a:latin typeface="Century Gothic"/>
                <a:cs typeface="Century Gothic"/>
              </a:defRPr>
            </a:lvl4pPr>
            <a:lvl5pPr marL="1828800" indent="0">
              <a:buFontTx/>
              <a:buNone/>
              <a:defRPr>
                <a:solidFill>
                  <a:schemeClr val="bg1"/>
                </a:solidFill>
                <a:latin typeface="Century Gothic"/>
                <a:cs typeface="Century Gothic"/>
              </a:defRPr>
            </a:lvl5pPr>
          </a:lstStyle>
          <a:p>
            <a:pPr lvl="0"/>
            <a:r>
              <a:rPr lang="en-US" dirty="0"/>
              <a:t>Title</a:t>
            </a:r>
          </a:p>
        </p:txBody>
      </p:sp>
      <p:sp>
        <p:nvSpPr>
          <p:cNvPr id="17" name="Content Placeholder 4"/>
          <p:cNvSpPr>
            <a:spLocks noGrp="1"/>
          </p:cNvSpPr>
          <p:nvPr>
            <p:ph sz="quarter" idx="11" hasCustomPrompt="1"/>
          </p:nvPr>
        </p:nvSpPr>
        <p:spPr>
          <a:xfrm>
            <a:off x="914400" y="1883542"/>
            <a:ext cx="7239000" cy="457200"/>
          </a:xfrm>
          <a:prstGeom prst="rect">
            <a:avLst/>
          </a:prstGeom>
        </p:spPr>
        <p:txBody>
          <a:bodyPr vert="horz" anchor="ctr">
            <a:noAutofit/>
          </a:bodyPr>
          <a:lstStyle>
            <a:lvl1pPr marL="0" indent="0">
              <a:buNone/>
              <a:defRPr sz="2000" b="1">
                <a:solidFill>
                  <a:srgbClr val="FFFFFF"/>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title</a:t>
            </a:r>
          </a:p>
        </p:txBody>
      </p:sp>
      <p:sp>
        <p:nvSpPr>
          <p:cNvPr id="18" name="Content Placeholder 6"/>
          <p:cNvSpPr>
            <a:spLocks noGrp="1"/>
          </p:cNvSpPr>
          <p:nvPr>
            <p:ph sz="quarter" idx="12" hasCustomPrompt="1"/>
          </p:nvPr>
        </p:nvSpPr>
        <p:spPr>
          <a:xfrm>
            <a:off x="914400" y="2874142"/>
            <a:ext cx="2209800" cy="457200"/>
          </a:xfrm>
          <a:prstGeom prst="rect">
            <a:avLst/>
          </a:prstGeom>
        </p:spPr>
        <p:txBody>
          <a:bodyPr vert="horz" anchor="t">
            <a:noAutofit/>
          </a:bodyPr>
          <a:lstStyle>
            <a:lvl1pPr marL="0" indent="0">
              <a:buNone/>
              <a:defRPr sz="1300" b="0" i="0">
                <a:solidFill>
                  <a:srgbClr val="FFFFFF"/>
                </a:solidFill>
                <a:latin typeface="Calibri Light"/>
                <a:cs typeface="Calibri Light"/>
              </a:defRPr>
            </a:lvl1pPr>
          </a:lstStyle>
          <a:p>
            <a:pPr lvl="0"/>
            <a:r>
              <a:rPr lang="en-US" dirty="0"/>
              <a:t>Date</a:t>
            </a:r>
          </a:p>
        </p:txBody>
      </p:sp>
      <p:cxnSp>
        <p:nvCxnSpPr>
          <p:cNvPr id="11" name="Straight Connector 10"/>
          <p:cNvCxnSpPr/>
          <p:nvPr userDrawn="1"/>
        </p:nvCxnSpPr>
        <p:spPr>
          <a:xfrm flipV="1">
            <a:off x="1012054" y="2603739"/>
            <a:ext cx="4572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9227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age_No Client Logo">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sz="quarter" idx="10" hasCustomPrompt="1"/>
          </p:nvPr>
        </p:nvSpPr>
        <p:spPr>
          <a:xfrm>
            <a:off x="914400" y="1219200"/>
            <a:ext cx="7239000" cy="731520"/>
          </a:xfrm>
          <a:prstGeom prst="rect">
            <a:avLst/>
          </a:prstGeom>
        </p:spPr>
        <p:txBody>
          <a:bodyPr vert="horz" anchor="ctr">
            <a:noAutofit/>
          </a:bodyPr>
          <a:lstStyle>
            <a:lvl1pPr marL="0" indent="0">
              <a:buFontTx/>
              <a:buNone/>
              <a:defRPr sz="4000" b="0" i="0">
                <a:solidFill>
                  <a:schemeClr val="bg1"/>
                </a:solidFill>
                <a:latin typeface="Calibri Light"/>
                <a:cs typeface="Calibri Light"/>
              </a:defRPr>
            </a:lvl1pPr>
            <a:lvl2pPr marL="457200" indent="0">
              <a:buFontTx/>
              <a:buNone/>
              <a:defRPr>
                <a:solidFill>
                  <a:schemeClr val="bg1"/>
                </a:solidFill>
                <a:latin typeface="Century Gothic"/>
                <a:cs typeface="Century Gothic"/>
              </a:defRPr>
            </a:lvl2pPr>
            <a:lvl3pPr marL="914400" indent="0">
              <a:buFontTx/>
              <a:buNone/>
              <a:defRPr>
                <a:solidFill>
                  <a:schemeClr val="bg1"/>
                </a:solidFill>
                <a:latin typeface="Century Gothic"/>
                <a:cs typeface="Century Gothic"/>
              </a:defRPr>
            </a:lvl3pPr>
            <a:lvl4pPr marL="1371600" indent="0">
              <a:buFontTx/>
              <a:buNone/>
              <a:defRPr>
                <a:solidFill>
                  <a:schemeClr val="bg1"/>
                </a:solidFill>
                <a:latin typeface="Century Gothic"/>
                <a:cs typeface="Century Gothic"/>
              </a:defRPr>
            </a:lvl4pPr>
            <a:lvl5pPr marL="1828800" indent="0">
              <a:buFontTx/>
              <a:buNone/>
              <a:defRPr>
                <a:solidFill>
                  <a:schemeClr val="bg1"/>
                </a:solidFill>
                <a:latin typeface="Century Gothic"/>
                <a:cs typeface="Century Gothic"/>
              </a:defRPr>
            </a:lvl5pPr>
          </a:lstStyle>
          <a:p>
            <a:pPr lvl="0"/>
            <a:r>
              <a:rPr lang="en-US" dirty="0"/>
              <a:t>Title</a:t>
            </a:r>
          </a:p>
        </p:txBody>
      </p:sp>
      <p:sp>
        <p:nvSpPr>
          <p:cNvPr id="11" name="Content Placeholder 4"/>
          <p:cNvSpPr>
            <a:spLocks noGrp="1"/>
          </p:cNvSpPr>
          <p:nvPr>
            <p:ph sz="quarter" idx="11" hasCustomPrompt="1"/>
          </p:nvPr>
        </p:nvSpPr>
        <p:spPr>
          <a:xfrm>
            <a:off x="914400" y="1883542"/>
            <a:ext cx="7239000" cy="457200"/>
          </a:xfrm>
          <a:prstGeom prst="rect">
            <a:avLst/>
          </a:prstGeom>
        </p:spPr>
        <p:txBody>
          <a:bodyPr vert="horz" anchor="ctr">
            <a:noAutofit/>
          </a:bodyPr>
          <a:lstStyle>
            <a:lvl1pPr marL="0" indent="0">
              <a:buNone/>
              <a:defRPr sz="2000" b="1">
                <a:solidFill>
                  <a:srgbClr val="FFFFFF"/>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title</a:t>
            </a:r>
          </a:p>
        </p:txBody>
      </p:sp>
      <p:sp>
        <p:nvSpPr>
          <p:cNvPr id="12" name="Content Placeholder 6"/>
          <p:cNvSpPr>
            <a:spLocks noGrp="1"/>
          </p:cNvSpPr>
          <p:nvPr>
            <p:ph sz="quarter" idx="12" hasCustomPrompt="1"/>
          </p:nvPr>
        </p:nvSpPr>
        <p:spPr>
          <a:xfrm>
            <a:off x="914400" y="2874142"/>
            <a:ext cx="2209800" cy="457200"/>
          </a:xfrm>
          <a:prstGeom prst="rect">
            <a:avLst/>
          </a:prstGeom>
        </p:spPr>
        <p:txBody>
          <a:bodyPr vert="horz" anchor="t">
            <a:noAutofit/>
          </a:bodyPr>
          <a:lstStyle>
            <a:lvl1pPr marL="0" indent="0">
              <a:buNone/>
              <a:defRPr sz="1300" b="0" i="0">
                <a:solidFill>
                  <a:srgbClr val="FFFFFF"/>
                </a:solidFill>
                <a:latin typeface="Calibri Light"/>
                <a:cs typeface="Calibri Light"/>
              </a:defRPr>
            </a:lvl1pPr>
          </a:lstStyle>
          <a:p>
            <a:pPr lvl="0"/>
            <a:r>
              <a:rPr lang="en-US" dirty="0"/>
              <a:t>Date</a:t>
            </a:r>
          </a:p>
        </p:txBody>
      </p:sp>
      <p:cxnSp>
        <p:nvCxnSpPr>
          <p:cNvPr id="13" name="Straight Connector 12"/>
          <p:cNvCxnSpPr/>
          <p:nvPr userDrawn="1"/>
        </p:nvCxnSpPr>
        <p:spPr>
          <a:xfrm flipV="1">
            <a:off x="1012054" y="2603739"/>
            <a:ext cx="457200"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202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Content Placeholder 3"/>
          <p:cNvSpPr>
            <a:spLocks noGrp="1"/>
          </p:cNvSpPr>
          <p:nvPr>
            <p:ph sz="quarter" idx="10" hasCustomPrompt="1"/>
          </p:nvPr>
        </p:nvSpPr>
        <p:spPr>
          <a:xfrm>
            <a:off x="990600" y="2286000"/>
            <a:ext cx="7162800" cy="838200"/>
          </a:xfrm>
          <a:prstGeom prst="rect">
            <a:avLst/>
          </a:prstGeom>
        </p:spPr>
        <p:txBody>
          <a:bodyPr vert="horz" anchor="ctr">
            <a:noAutofit/>
          </a:bodyPr>
          <a:lstStyle>
            <a:lvl1pPr marL="0" indent="0">
              <a:buFontTx/>
              <a:buNone/>
              <a:defRPr sz="3200" b="0" i="0" baseline="0">
                <a:solidFill>
                  <a:srgbClr val="005483"/>
                </a:solidFill>
                <a:latin typeface="Calibri Light"/>
                <a:cs typeface="Calibri Light"/>
              </a:defRPr>
            </a:lvl1pPr>
          </a:lstStyle>
          <a:p>
            <a:pPr lvl="0"/>
            <a:r>
              <a:rPr lang="en-US" dirty="0"/>
              <a:t>Divider Page Title</a:t>
            </a:r>
          </a:p>
        </p:txBody>
      </p:sp>
    </p:spTree>
    <p:extLst>
      <p:ext uri="{BB962C8B-B14F-4D97-AF65-F5344CB8AC3E}">
        <p14:creationId xmlns:p14="http://schemas.microsoft.com/office/powerpoint/2010/main" val="648492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3214041" y="1828800"/>
            <a:ext cx="5424487" cy="3200400"/>
          </a:xfrm>
        </p:spPr>
        <p:txBody>
          <a:bodyPr anchor="ctr">
            <a:noAutofit/>
          </a:bodyPr>
          <a:lstStyle>
            <a:lvl1pPr marL="0" marR="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sz="1400">
                <a:solidFill>
                  <a:srgbClr val="005483"/>
                </a:solidFill>
                <a:latin typeface="+mj-lt"/>
              </a:defRPr>
            </a:lvl1pPr>
            <a:lvl2pPr>
              <a:defRPr sz="1400">
                <a:latin typeface="+mj-lt"/>
              </a:defRPr>
            </a:lvl2pPr>
            <a:lvl3pPr>
              <a:defRPr sz="1400">
                <a:latin typeface="+mj-lt"/>
              </a:defRPr>
            </a:lvl3pPr>
            <a:lvl4pPr>
              <a:defRPr sz="1400">
                <a:latin typeface="+mj-lt"/>
              </a:defRPr>
            </a:lvl4pPr>
            <a:lvl5pPr>
              <a:defRPr sz="1400">
                <a:latin typeface="+mj-lt"/>
              </a:defRPr>
            </a:lvl5pPr>
          </a:lstStyle>
          <a:p>
            <a:pPr lvl="0"/>
            <a:r>
              <a:rPr lang="en-US" dirty="0"/>
              <a:t>Click to edit Master text styles</a:t>
            </a:r>
          </a:p>
        </p:txBody>
      </p:sp>
      <p:sp>
        <p:nvSpPr>
          <p:cNvPr id="6" name="TextBox 5"/>
          <p:cNvSpPr txBox="1"/>
          <p:nvPr userDrawn="1"/>
        </p:nvSpPr>
        <p:spPr>
          <a:xfrm>
            <a:off x="772359" y="3154680"/>
            <a:ext cx="1755648" cy="548640"/>
          </a:xfrm>
          <a:prstGeom prst="rect">
            <a:avLst/>
          </a:prstGeom>
          <a:noFill/>
        </p:spPr>
        <p:txBody>
          <a:bodyPr wrap="square" rtlCol="0" anchor="ctr">
            <a:spAutoFit/>
          </a:bodyPr>
          <a:lstStyle/>
          <a:p>
            <a:r>
              <a:rPr lang="en-US" sz="3500" dirty="0">
                <a:solidFill>
                  <a:srgbClr val="005483"/>
                </a:solidFill>
                <a:latin typeface="+mj-lt"/>
              </a:rPr>
              <a:t>Agenda</a:t>
            </a:r>
          </a:p>
        </p:txBody>
      </p:sp>
      <p:sp>
        <p:nvSpPr>
          <p:cNvPr id="10" name="Freeform 5"/>
          <p:cNvSpPr>
            <a:spLocks/>
          </p:cNvSpPr>
          <p:nvPr userDrawn="1"/>
        </p:nvSpPr>
        <p:spPr bwMode="auto">
          <a:xfrm>
            <a:off x="2744852" y="1828800"/>
            <a:ext cx="0" cy="3200400"/>
          </a:xfrm>
          <a:custGeom>
            <a:avLst/>
            <a:gdLst>
              <a:gd name="T0" fmla="*/ 0 h 3590"/>
              <a:gd name="T1" fmla="*/ 0 h 3590"/>
              <a:gd name="T2" fmla="*/ 3590 h 3590"/>
            </a:gdLst>
            <a:ahLst/>
            <a:cxnLst>
              <a:cxn ang="0">
                <a:pos x="0" y="T0"/>
              </a:cxn>
              <a:cxn ang="0">
                <a:pos x="0" y="T1"/>
              </a:cxn>
              <a:cxn ang="0">
                <a:pos x="0" y="T2"/>
              </a:cxn>
            </a:cxnLst>
            <a:rect l="0" t="0" r="r" b="b"/>
            <a:pathLst>
              <a:path h="3590">
                <a:moveTo>
                  <a:pt x="0" y="0"/>
                </a:moveTo>
                <a:lnTo>
                  <a:pt x="0" y="0"/>
                </a:lnTo>
                <a:lnTo>
                  <a:pt x="0" y="3590"/>
                </a:lnTo>
              </a:path>
            </a:pathLst>
          </a:custGeom>
          <a:noFill/>
          <a:ln w="17463"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50959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4" name="Content Placeholder 13"/>
          <p:cNvSpPr>
            <a:spLocks noGrp="1"/>
          </p:cNvSpPr>
          <p:nvPr>
            <p:ph sz="quarter" idx="16"/>
          </p:nvPr>
        </p:nvSpPr>
        <p:spPr>
          <a:xfrm>
            <a:off x="3223332" y="1600200"/>
            <a:ext cx="5410200" cy="3656758"/>
          </a:xfrm>
          <a:prstGeom prst="rect">
            <a:avLst/>
          </a:prstGeom>
        </p:spPr>
        <p:txBody>
          <a:bodyPr vert="horz" anchor="ctr">
            <a:noAutofit/>
          </a:bodyPr>
          <a:lstStyle>
            <a:lvl1pPr marL="0" indent="0">
              <a:spcBef>
                <a:spcPts val="0"/>
              </a:spcBef>
              <a:spcAft>
                <a:spcPts val="1800"/>
              </a:spcAft>
              <a:buFontTx/>
              <a:buNone/>
              <a:defRPr sz="1500" b="0" i="0">
                <a:solidFill>
                  <a:srgbClr val="005483"/>
                </a:solidFill>
                <a:latin typeface="Calibri Light"/>
                <a:cs typeface="Calibri Light"/>
              </a:defRPr>
            </a:lvl1pPr>
          </a:lstStyle>
          <a:p>
            <a:pPr lvl="0"/>
            <a:r>
              <a:rPr lang="en-US" dirty="0"/>
              <a:t>Click to edit Master text styles</a:t>
            </a:r>
          </a:p>
        </p:txBody>
      </p:sp>
      <p:sp>
        <p:nvSpPr>
          <p:cNvPr id="11" name="TextBox 10"/>
          <p:cNvSpPr txBox="1"/>
          <p:nvPr userDrawn="1"/>
        </p:nvSpPr>
        <p:spPr>
          <a:xfrm>
            <a:off x="674701" y="3108960"/>
            <a:ext cx="1828800" cy="640080"/>
          </a:xfrm>
          <a:prstGeom prst="rect">
            <a:avLst/>
          </a:prstGeom>
          <a:noFill/>
        </p:spPr>
        <p:txBody>
          <a:bodyPr wrap="square" rtlCol="0" anchor="ctr">
            <a:spAutoFit/>
          </a:bodyPr>
          <a:lstStyle/>
          <a:p>
            <a:r>
              <a:rPr lang="en-US" sz="3500" dirty="0">
                <a:solidFill>
                  <a:srgbClr val="005483"/>
                </a:solidFill>
                <a:latin typeface="+mj-lt"/>
              </a:rPr>
              <a:t>Contents</a:t>
            </a:r>
          </a:p>
        </p:txBody>
      </p:sp>
      <p:sp>
        <p:nvSpPr>
          <p:cNvPr id="4" name="Freeform 5"/>
          <p:cNvSpPr>
            <a:spLocks/>
          </p:cNvSpPr>
          <p:nvPr userDrawn="1"/>
        </p:nvSpPr>
        <p:spPr bwMode="auto">
          <a:xfrm>
            <a:off x="2739672" y="1600200"/>
            <a:ext cx="0" cy="3657600"/>
          </a:xfrm>
          <a:custGeom>
            <a:avLst/>
            <a:gdLst>
              <a:gd name="T0" fmla="*/ 0 h 4627"/>
              <a:gd name="T1" fmla="*/ 0 h 4627"/>
              <a:gd name="T2" fmla="*/ 4627 h 4627"/>
            </a:gdLst>
            <a:ahLst/>
            <a:cxnLst>
              <a:cxn ang="0">
                <a:pos x="0" y="T0"/>
              </a:cxn>
              <a:cxn ang="0">
                <a:pos x="0" y="T1"/>
              </a:cxn>
              <a:cxn ang="0">
                <a:pos x="0" y="T2"/>
              </a:cxn>
            </a:cxnLst>
            <a:rect l="0" t="0" r="r" b="b"/>
            <a:pathLst>
              <a:path h="4627">
                <a:moveTo>
                  <a:pt x="0" y="0"/>
                </a:moveTo>
                <a:lnTo>
                  <a:pt x="0" y="0"/>
                </a:lnTo>
                <a:lnTo>
                  <a:pt x="0" y="4627"/>
                </a:lnTo>
              </a:path>
            </a:pathLst>
          </a:custGeom>
          <a:noFill/>
          <a:ln w="17463"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566480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_Content">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65760" y="377300"/>
            <a:ext cx="8412480" cy="457200"/>
          </a:xfrm>
          <a:prstGeom prst="rect">
            <a:avLst/>
          </a:prstGeom>
        </p:spPr>
        <p:txBody>
          <a:bodyPr vert="horz" anchor="ctr">
            <a:noAutofit/>
          </a:bodyPr>
          <a:lstStyle>
            <a:lvl1pPr marL="0" indent="0">
              <a:buFontTx/>
              <a:buNone/>
              <a:defRPr sz="2200" b="0" i="0">
                <a:solidFill>
                  <a:srgbClr val="005483"/>
                </a:solidFill>
                <a:latin typeface="+mj-lt"/>
                <a:cs typeface="Calibri Light"/>
              </a:defRPr>
            </a:lvl1pPr>
          </a:lstStyle>
          <a:p>
            <a:pPr lvl="0"/>
            <a:r>
              <a:rPr lang="en-US" dirty="0"/>
              <a:t>Title</a:t>
            </a:r>
          </a:p>
        </p:txBody>
      </p:sp>
      <p:sp>
        <p:nvSpPr>
          <p:cNvPr id="7" name="Content Placeholder 11"/>
          <p:cNvSpPr>
            <a:spLocks noGrp="1"/>
          </p:cNvSpPr>
          <p:nvPr>
            <p:ph sz="quarter" idx="14"/>
          </p:nvPr>
        </p:nvSpPr>
        <p:spPr>
          <a:xfrm>
            <a:off x="365760" y="923278"/>
            <a:ext cx="8412480" cy="5401322"/>
          </a:xfrm>
          <a:prstGeom prst="rect">
            <a:avLst/>
          </a:prstGeom>
        </p:spPr>
        <p:txBody>
          <a:bodyPr vert="horz">
            <a:noAutofit/>
          </a:bodyPr>
          <a:lstStyle>
            <a:lvl1pPr marL="168275" indent="-168275">
              <a:lnSpc>
                <a:spcPct val="100000"/>
              </a:lnSpc>
              <a:spcBef>
                <a:spcPts val="0"/>
              </a:spcBef>
              <a:spcAft>
                <a:spcPts val="300"/>
              </a:spcAft>
              <a:buClr>
                <a:srgbClr val="00548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00548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005483"/>
              </a:buClr>
              <a:buFont typeface="Courier New"/>
              <a:buChar char="o"/>
              <a:defRPr sz="1150" b="0" i="0">
                <a:solidFill>
                  <a:srgbClr val="333333"/>
                </a:solidFill>
                <a:latin typeface="+mj-lt"/>
                <a:cs typeface="Calibri Light"/>
              </a:defRPr>
            </a:lvl3pPr>
          </a:lstStyle>
          <a:p>
            <a:pPr lvl="0"/>
            <a:r>
              <a:rPr lang="en-US" dirty="0"/>
              <a:t>Click to edit Master text styles</a:t>
            </a:r>
          </a:p>
          <a:p>
            <a:pPr lvl="1"/>
            <a:r>
              <a:rPr lang="en-US" dirty="0"/>
              <a:t>Second level</a:t>
            </a:r>
          </a:p>
          <a:p>
            <a:pPr lvl="2"/>
            <a:r>
              <a:rPr lang="en-US" dirty="0"/>
              <a:t>Third level</a:t>
            </a:r>
          </a:p>
        </p:txBody>
      </p:sp>
      <p:sp>
        <p:nvSpPr>
          <p:cNvPr id="22" name="Rectangle 6"/>
          <p:cNvSpPr txBox="1">
            <a:spLocks noChangeArrowheads="1"/>
          </p:cNvSpPr>
          <p:nvPr userDrawn="1"/>
        </p:nvSpPr>
        <p:spPr bwMode="auto">
          <a:xfrm>
            <a:off x="5638800" y="6324600"/>
            <a:ext cx="31242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900" b="0" i="0" baseline="0" dirty="0">
                <a:solidFill>
                  <a:srgbClr val="005483"/>
                </a:solidFill>
                <a:latin typeface="Calibri Light"/>
                <a:cs typeface="Calibri Light"/>
              </a:rPr>
              <a:t>      </a:t>
            </a:r>
            <a:fld id="{952CE89E-6B1F-4744-B087-0729EAF38E2F}" type="slidenum">
              <a:rPr kumimoji="0" lang="en-US" sz="900" b="0" i="0" u="none" strike="noStrike" kern="1200" cap="none" spc="0" normalizeH="0" baseline="0" noProof="0" smtClean="0">
                <a:ln>
                  <a:noFill/>
                </a:ln>
                <a:solidFill>
                  <a:srgbClr val="00548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005483"/>
              </a:solidFill>
              <a:effectLst/>
              <a:uLnTx/>
              <a:uFillTx/>
              <a:latin typeface="Calibri Light"/>
              <a:ea typeface="+mn-ea"/>
              <a:cs typeface="Calibri Light"/>
            </a:endParaRPr>
          </a:p>
        </p:txBody>
      </p:sp>
    </p:spTree>
    <p:extLst>
      <p:ext uri="{BB962C8B-B14F-4D97-AF65-F5344CB8AC3E}">
        <p14:creationId xmlns:p14="http://schemas.microsoft.com/office/powerpoint/2010/main" val="2965221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_Subtitle_Content">
    <p:spTree>
      <p:nvGrpSpPr>
        <p:cNvPr id="1" name=""/>
        <p:cNvGrpSpPr/>
        <p:nvPr/>
      </p:nvGrpSpPr>
      <p:grpSpPr>
        <a:xfrm>
          <a:off x="0" y="0"/>
          <a:ext cx="0" cy="0"/>
          <a:chOff x="0" y="0"/>
          <a:chExt cx="0" cy="0"/>
        </a:xfrm>
      </p:grpSpPr>
      <p:sp>
        <p:nvSpPr>
          <p:cNvPr id="5" name="Rectangle 6"/>
          <p:cNvSpPr txBox="1">
            <a:spLocks noChangeArrowheads="1"/>
          </p:cNvSpPr>
          <p:nvPr userDrawn="1"/>
        </p:nvSpPr>
        <p:spPr bwMode="auto">
          <a:xfrm>
            <a:off x="5638800" y="6324600"/>
            <a:ext cx="31242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900" b="1" i="0" dirty="0">
                <a:solidFill>
                  <a:srgbClr val="005483"/>
                </a:solidFill>
                <a:latin typeface="Calibri"/>
                <a:cs typeface="Calibri"/>
              </a:rPr>
              <a:t> SNHA     </a:t>
            </a:r>
            <a:fld id="{952CE89E-6B1F-4744-B087-0729EAF38E2F}" type="slidenum">
              <a:rPr kumimoji="0" lang="en-US" sz="900" b="0" i="0" u="none" strike="noStrike" kern="1200" cap="none" spc="0" normalizeH="0" baseline="0" noProof="0" smtClean="0">
                <a:ln>
                  <a:noFill/>
                </a:ln>
                <a:solidFill>
                  <a:srgbClr val="00548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005483"/>
              </a:solidFill>
              <a:effectLst/>
              <a:uLnTx/>
              <a:uFillTx/>
              <a:latin typeface="Calibri Light"/>
              <a:ea typeface="+mn-ea"/>
              <a:cs typeface="Calibri Light"/>
            </a:endParaRPr>
          </a:p>
        </p:txBody>
      </p:sp>
      <p:sp>
        <p:nvSpPr>
          <p:cNvPr id="12" name="Content Placeholder 11"/>
          <p:cNvSpPr>
            <a:spLocks noGrp="1"/>
          </p:cNvSpPr>
          <p:nvPr>
            <p:ph sz="quarter" idx="14"/>
          </p:nvPr>
        </p:nvSpPr>
        <p:spPr>
          <a:xfrm>
            <a:off x="365760" y="1171852"/>
            <a:ext cx="8412480" cy="5166804"/>
          </a:xfrm>
          <a:prstGeom prst="rect">
            <a:avLst/>
          </a:prstGeom>
        </p:spPr>
        <p:txBody>
          <a:bodyPr vert="horz">
            <a:noAutofit/>
          </a:bodyPr>
          <a:lstStyle>
            <a:lvl1pPr marL="168275" indent="-168275">
              <a:lnSpc>
                <a:spcPct val="100000"/>
              </a:lnSpc>
              <a:spcBef>
                <a:spcPts val="0"/>
              </a:spcBef>
              <a:spcAft>
                <a:spcPts val="300"/>
              </a:spcAft>
              <a:buClr>
                <a:srgbClr val="00548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00548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005483"/>
              </a:buClr>
              <a:buFont typeface="Courier New"/>
              <a:buChar char="o"/>
              <a:defRPr sz="1150" b="0" i="0">
                <a:solidFill>
                  <a:srgbClr val="333333"/>
                </a:solidFill>
                <a:latin typeface="+mj-lt"/>
                <a:cs typeface="Calibri Light"/>
              </a:defRPr>
            </a:lvl3pPr>
          </a:lstStyle>
          <a:p>
            <a:pPr lvl="0"/>
            <a:r>
              <a:rPr lang="en-US" dirty="0"/>
              <a:t>Click to edit Master text styles</a:t>
            </a:r>
          </a:p>
          <a:p>
            <a:pPr lvl="1"/>
            <a:r>
              <a:rPr lang="en-US" dirty="0"/>
              <a:t>Second level</a:t>
            </a:r>
          </a:p>
          <a:p>
            <a:pPr lvl="2"/>
            <a:r>
              <a:rPr lang="en-US" dirty="0"/>
              <a:t>Third level</a:t>
            </a:r>
          </a:p>
        </p:txBody>
      </p:sp>
      <p:sp>
        <p:nvSpPr>
          <p:cNvPr id="11" name="Content Placeholder 9"/>
          <p:cNvSpPr>
            <a:spLocks noGrp="1"/>
          </p:cNvSpPr>
          <p:nvPr>
            <p:ph sz="quarter" idx="18" hasCustomPrompt="1"/>
          </p:nvPr>
        </p:nvSpPr>
        <p:spPr>
          <a:xfrm>
            <a:off x="365760" y="725743"/>
            <a:ext cx="8412480" cy="365760"/>
          </a:xfrm>
          <a:prstGeom prst="rect">
            <a:avLst/>
          </a:prstGeom>
        </p:spPr>
        <p:txBody>
          <a:bodyPr vert="horz" anchor="ctr">
            <a:noAutofit/>
          </a:bodyPr>
          <a:lstStyle>
            <a:lvl1pPr marL="0" indent="0">
              <a:spcBef>
                <a:spcPts val="0"/>
              </a:spcBef>
              <a:buFontTx/>
              <a:buNone/>
              <a:defRPr sz="1500" b="0" i="0" baseline="0">
                <a:solidFill>
                  <a:srgbClr val="005483"/>
                </a:solidFill>
                <a:latin typeface="+mj-lt"/>
                <a:cs typeface="Calibri Light"/>
              </a:defRPr>
            </a:lvl1pPr>
          </a:lstStyle>
          <a:p>
            <a:pPr lvl="0"/>
            <a:r>
              <a:rPr lang="en-US" dirty="0" err="1"/>
              <a:t>SubTitle</a:t>
            </a:r>
            <a:endParaRPr lang="en-US" dirty="0"/>
          </a:p>
        </p:txBody>
      </p:sp>
      <p:sp>
        <p:nvSpPr>
          <p:cNvPr id="13" name="Content Placeholder 3"/>
          <p:cNvSpPr>
            <a:spLocks noGrp="1"/>
          </p:cNvSpPr>
          <p:nvPr>
            <p:ph sz="quarter" idx="11" hasCustomPrompt="1"/>
          </p:nvPr>
        </p:nvSpPr>
        <p:spPr>
          <a:xfrm>
            <a:off x="365760" y="377300"/>
            <a:ext cx="8412480" cy="457200"/>
          </a:xfrm>
          <a:prstGeom prst="rect">
            <a:avLst/>
          </a:prstGeom>
        </p:spPr>
        <p:txBody>
          <a:bodyPr vert="horz" anchor="ctr">
            <a:noAutofit/>
          </a:bodyPr>
          <a:lstStyle>
            <a:lvl1pPr marL="0" indent="0">
              <a:buFontTx/>
              <a:buNone/>
              <a:defRPr sz="2200" b="0" i="0">
                <a:solidFill>
                  <a:srgbClr val="005483"/>
                </a:solidFill>
                <a:latin typeface="+mj-lt"/>
                <a:cs typeface="Calibri Light"/>
              </a:defRPr>
            </a:lvl1pPr>
          </a:lstStyle>
          <a:p>
            <a:pPr lvl="0"/>
            <a:r>
              <a:rPr lang="en-US" dirty="0"/>
              <a:t>Title</a:t>
            </a:r>
          </a:p>
        </p:txBody>
      </p:sp>
    </p:spTree>
    <p:extLst>
      <p:ext uri="{BB962C8B-B14F-4D97-AF65-F5344CB8AC3E}">
        <p14:creationId xmlns:p14="http://schemas.microsoft.com/office/powerpoint/2010/main" val="593831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ntact Page">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65760" y="377300"/>
            <a:ext cx="8412480" cy="457200"/>
          </a:xfrm>
          <a:prstGeom prst="rect">
            <a:avLst/>
          </a:prstGeom>
        </p:spPr>
        <p:txBody>
          <a:bodyPr vert="horz" anchor="ctr">
            <a:noAutofit/>
          </a:bodyPr>
          <a:lstStyle>
            <a:lvl1pPr marL="0" indent="0">
              <a:buFontTx/>
              <a:buNone/>
              <a:defRPr sz="2200" b="0" i="0">
                <a:solidFill>
                  <a:srgbClr val="005483"/>
                </a:solidFill>
                <a:latin typeface="+mj-lt"/>
                <a:cs typeface="Calibri Light"/>
              </a:defRPr>
            </a:lvl1pPr>
          </a:lstStyle>
          <a:p>
            <a:pPr lvl="0"/>
            <a:r>
              <a:rPr lang="en-US" dirty="0"/>
              <a:t>Title</a:t>
            </a:r>
          </a:p>
        </p:txBody>
      </p:sp>
      <p:sp>
        <p:nvSpPr>
          <p:cNvPr id="7" name="Content Placeholder 11"/>
          <p:cNvSpPr>
            <a:spLocks noGrp="1"/>
          </p:cNvSpPr>
          <p:nvPr>
            <p:ph sz="quarter" idx="14"/>
          </p:nvPr>
        </p:nvSpPr>
        <p:spPr>
          <a:xfrm>
            <a:off x="350520" y="1111311"/>
            <a:ext cx="8412480" cy="3690795"/>
          </a:xfrm>
          <a:prstGeom prst="rect">
            <a:avLst/>
          </a:prstGeom>
        </p:spPr>
        <p:txBody>
          <a:bodyPr vert="horz">
            <a:noAutofit/>
          </a:bodyPr>
          <a:lstStyle>
            <a:lvl1pPr marL="168275" indent="-168275">
              <a:lnSpc>
                <a:spcPct val="100000"/>
              </a:lnSpc>
              <a:spcBef>
                <a:spcPts val="0"/>
              </a:spcBef>
              <a:spcAft>
                <a:spcPts val="300"/>
              </a:spcAft>
              <a:buClr>
                <a:srgbClr val="00548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00548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005483"/>
              </a:buClr>
              <a:buFont typeface="Courier New"/>
              <a:buChar char="o"/>
              <a:defRPr sz="1150" b="0" i="0">
                <a:solidFill>
                  <a:srgbClr val="333333"/>
                </a:solidFill>
                <a:latin typeface="+mj-lt"/>
                <a:cs typeface="Calibri Light"/>
              </a:defRPr>
            </a:lvl3pPr>
          </a:lstStyle>
          <a:p>
            <a:pPr lvl="0"/>
            <a:r>
              <a:rPr lang="en-US" dirty="0"/>
              <a:t>Click to edit Master text styles</a:t>
            </a:r>
          </a:p>
          <a:p>
            <a:pPr lvl="1"/>
            <a:r>
              <a:rPr lang="en-US" dirty="0"/>
              <a:t>Second level</a:t>
            </a:r>
          </a:p>
          <a:p>
            <a:pPr lvl="2"/>
            <a:r>
              <a:rPr lang="en-US" dirty="0"/>
              <a:t>Third level</a:t>
            </a:r>
          </a:p>
        </p:txBody>
      </p:sp>
      <p:sp>
        <p:nvSpPr>
          <p:cNvPr id="22" name="Rectangle 6"/>
          <p:cNvSpPr txBox="1">
            <a:spLocks noChangeArrowheads="1"/>
          </p:cNvSpPr>
          <p:nvPr userDrawn="1"/>
        </p:nvSpPr>
        <p:spPr bwMode="auto">
          <a:xfrm>
            <a:off x="5638800" y="6324600"/>
            <a:ext cx="31242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900" b="1" i="0" dirty="0">
                <a:solidFill>
                  <a:srgbClr val="005483"/>
                </a:solidFill>
                <a:latin typeface="Calibri"/>
                <a:cs typeface="Calibri"/>
              </a:rPr>
              <a:t>SNHA     </a:t>
            </a:r>
            <a:fld id="{952CE89E-6B1F-4744-B087-0729EAF38E2F}" type="slidenum">
              <a:rPr kumimoji="0" lang="en-US" sz="900" b="0" i="0" u="none" strike="noStrike" kern="1200" cap="none" spc="0" normalizeH="0" baseline="0" noProof="0" smtClean="0">
                <a:ln>
                  <a:noFill/>
                </a:ln>
                <a:solidFill>
                  <a:srgbClr val="00548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005483"/>
              </a:solidFill>
              <a:effectLst/>
              <a:uLnTx/>
              <a:uFillTx/>
              <a:latin typeface="Calibri Light"/>
              <a:ea typeface="+mn-ea"/>
              <a:cs typeface="Calibri Light"/>
            </a:endParaRPr>
          </a:p>
        </p:txBody>
      </p:sp>
      <p:sp>
        <p:nvSpPr>
          <p:cNvPr id="12" name="Rectangle 11"/>
          <p:cNvSpPr/>
          <p:nvPr/>
        </p:nvSpPr>
        <p:spPr>
          <a:xfrm>
            <a:off x="0" y="4852149"/>
            <a:ext cx="9144000" cy="122974"/>
          </a:xfrm>
          <a:prstGeom prst="rect">
            <a:avLst/>
          </a:prstGeom>
          <a:solidFill>
            <a:srgbClr val="52A2CB"/>
          </a:solidFill>
          <a:ln>
            <a:solidFill>
              <a:srgbClr val="52A2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grpSp>
        <p:nvGrpSpPr>
          <p:cNvPr id="4" name="Group 3"/>
          <p:cNvGrpSpPr/>
          <p:nvPr userDrawn="1"/>
        </p:nvGrpSpPr>
        <p:grpSpPr>
          <a:xfrm>
            <a:off x="365760" y="5237825"/>
            <a:ext cx="6109036" cy="1368072"/>
            <a:chOff x="365760" y="5237825"/>
            <a:chExt cx="6109036" cy="1368072"/>
          </a:xfrm>
        </p:grpSpPr>
        <p:sp>
          <p:nvSpPr>
            <p:cNvPr id="2" name="TextBox 1"/>
            <p:cNvSpPr txBox="1"/>
            <p:nvPr userDrawn="1"/>
          </p:nvSpPr>
          <p:spPr>
            <a:xfrm>
              <a:off x="365760" y="5237825"/>
              <a:ext cx="3522659" cy="369332"/>
            </a:xfrm>
            <a:prstGeom prst="rect">
              <a:avLst/>
            </a:prstGeom>
            <a:noFill/>
          </p:spPr>
          <p:txBody>
            <a:bodyPr wrap="square" rtlCol="0" anchor="ctr">
              <a:spAutoFit/>
            </a:bodyPr>
            <a:lstStyle/>
            <a:p>
              <a:r>
                <a:rPr lang="en-US" sz="1200" b="1" dirty="0">
                  <a:solidFill>
                    <a:schemeClr val="bg1"/>
                  </a:solidFill>
                  <a:latin typeface="Calibri" panose="020F0502020204030204" pitchFamily="34" charset="0"/>
                </a:rPr>
                <a:t>Beacon Consulting Group</a:t>
              </a:r>
              <a:r>
                <a:rPr lang="en-US" sz="1100" b="1" dirty="0">
                  <a:solidFill>
                    <a:schemeClr val="bg1"/>
                  </a:solidFill>
                  <a:latin typeface="Calibri" panose="020F0502020204030204" pitchFamily="34" charset="0"/>
                </a:rPr>
                <a:t> </a:t>
              </a:r>
              <a:r>
                <a:rPr lang="en-US" dirty="0">
                  <a:solidFill>
                    <a:schemeClr val="bg1"/>
                  </a:solidFill>
                </a:rPr>
                <a:t>| </a:t>
              </a:r>
              <a:r>
                <a:rPr lang="en-US" sz="1150" dirty="0">
                  <a:solidFill>
                    <a:schemeClr val="bg1"/>
                  </a:solidFill>
                </a:rPr>
                <a:t>beaconcgi.com</a:t>
              </a:r>
            </a:p>
          </p:txBody>
        </p:sp>
        <p:sp>
          <p:nvSpPr>
            <p:cNvPr id="18" name="TextBox 17"/>
            <p:cNvSpPr txBox="1"/>
            <p:nvPr userDrawn="1"/>
          </p:nvSpPr>
          <p:spPr>
            <a:xfrm>
              <a:off x="365760" y="5691497"/>
              <a:ext cx="2834640" cy="914400"/>
            </a:xfrm>
            <a:prstGeom prst="rect">
              <a:avLst/>
            </a:prstGeom>
            <a:noFill/>
          </p:spPr>
          <p:txBody>
            <a:bodyPr wrap="square" rtlCol="0">
              <a:spAutoFit/>
            </a:bodyPr>
            <a:lstStyle/>
            <a:p>
              <a:r>
                <a:rPr lang="en-US" sz="1200" b="1" dirty="0">
                  <a:solidFill>
                    <a:schemeClr val="bg1"/>
                  </a:solidFill>
                  <a:latin typeface="Calibri" panose="020F0502020204030204" pitchFamily="34" charset="0"/>
                </a:rPr>
                <a:t>MASSACHUSETTS</a:t>
              </a:r>
            </a:p>
            <a:p>
              <a:r>
                <a:rPr lang="en-US" sz="1200" b="1" dirty="0">
                  <a:solidFill>
                    <a:schemeClr val="bg1"/>
                  </a:solidFill>
                  <a:latin typeface="Calibri" panose="020F0502020204030204" pitchFamily="34" charset="0"/>
                </a:rPr>
                <a:t>—</a:t>
              </a:r>
            </a:p>
            <a:p>
              <a:r>
                <a:rPr lang="en-US" sz="1150" b="0" dirty="0">
                  <a:solidFill>
                    <a:schemeClr val="bg1"/>
                  </a:solidFill>
                  <a:latin typeface="+mn-lt"/>
                </a:rPr>
                <a:t>125</a:t>
              </a:r>
              <a:r>
                <a:rPr lang="en-US" sz="1150" b="0" baseline="0" dirty="0">
                  <a:solidFill>
                    <a:schemeClr val="bg1"/>
                  </a:solidFill>
                  <a:latin typeface="+mn-lt"/>
                </a:rPr>
                <a:t> High Street, Boston, MA 02110</a:t>
              </a:r>
            </a:p>
            <a:p>
              <a:r>
                <a:rPr lang="en-US" sz="1150" b="0" baseline="0" dirty="0">
                  <a:solidFill>
                    <a:schemeClr val="bg1"/>
                  </a:solidFill>
                  <a:latin typeface="+mn-lt"/>
                </a:rPr>
                <a:t>617.523.4030</a:t>
              </a:r>
              <a:endParaRPr lang="en-US" sz="1150" b="0" dirty="0">
                <a:solidFill>
                  <a:schemeClr val="bg1"/>
                </a:solidFill>
                <a:latin typeface="+mn-lt"/>
              </a:endParaRPr>
            </a:p>
          </p:txBody>
        </p:sp>
        <p:sp>
          <p:nvSpPr>
            <p:cNvPr id="19" name="TextBox 18"/>
            <p:cNvSpPr txBox="1"/>
            <p:nvPr userDrawn="1"/>
          </p:nvSpPr>
          <p:spPr>
            <a:xfrm>
              <a:off x="3640156" y="5691497"/>
              <a:ext cx="2834640" cy="914400"/>
            </a:xfrm>
            <a:prstGeom prst="rect">
              <a:avLst/>
            </a:prstGeom>
            <a:noFill/>
          </p:spPr>
          <p:txBody>
            <a:bodyPr wrap="square" rtlCol="0">
              <a:spAutoFit/>
            </a:bodyPr>
            <a:lstStyle/>
            <a:p>
              <a:r>
                <a:rPr lang="en-US" sz="1200" b="1" dirty="0">
                  <a:solidFill>
                    <a:schemeClr val="bg1"/>
                  </a:solidFill>
                  <a:latin typeface="Calibri" panose="020F0502020204030204" pitchFamily="34" charset="0"/>
                </a:rPr>
                <a:t>CALIFORNIA</a:t>
              </a:r>
            </a:p>
            <a:p>
              <a:r>
                <a:rPr lang="en-US" sz="1200" b="1" dirty="0">
                  <a:solidFill>
                    <a:schemeClr val="bg1"/>
                  </a:solidFill>
                  <a:latin typeface="Calibri" panose="020F0502020204030204" pitchFamily="34" charset="0"/>
                </a:rPr>
                <a:t>—</a:t>
              </a:r>
            </a:p>
            <a:p>
              <a:r>
                <a:rPr lang="en-US" sz="1150" b="0" dirty="0">
                  <a:solidFill>
                    <a:schemeClr val="bg1"/>
                  </a:solidFill>
                  <a:latin typeface="+mn-lt"/>
                </a:rPr>
                <a:t>8001 Irvine</a:t>
              </a:r>
              <a:r>
                <a:rPr lang="en-US" sz="1150" b="0" baseline="0" dirty="0">
                  <a:solidFill>
                    <a:schemeClr val="bg1"/>
                  </a:solidFill>
                  <a:latin typeface="+mn-lt"/>
                </a:rPr>
                <a:t> Center Drive, Irvine, CA 92618</a:t>
              </a:r>
            </a:p>
            <a:p>
              <a:r>
                <a:rPr lang="en-US" sz="1150" b="0" baseline="0" dirty="0">
                  <a:solidFill>
                    <a:schemeClr val="bg1"/>
                  </a:solidFill>
                  <a:latin typeface="+mn-lt"/>
                </a:rPr>
                <a:t>949.456.8643 </a:t>
              </a:r>
              <a:endParaRPr lang="en-US" sz="1150" b="0" dirty="0">
                <a:solidFill>
                  <a:schemeClr val="bg1"/>
                </a:solidFill>
                <a:latin typeface="+mn-lt"/>
              </a:endParaRPr>
            </a:p>
          </p:txBody>
        </p:sp>
      </p:grpSp>
    </p:spTree>
    <p:extLst>
      <p:ext uri="{BB962C8B-B14F-4D97-AF65-F5344CB8AC3E}">
        <p14:creationId xmlns:p14="http://schemas.microsoft.com/office/powerpoint/2010/main" val="2654803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Standard Content_Design">
    <p:spTree>
      <p:nvGrpSpPr>
        <p:cNvPr id="1" name=""/>
        <p:cNvGrpSpPr/>
        <p:nvPr/>
      </p:nvGrpSpPr>
      <p:grpSpPr>
        <a:xfrm>
          <a:off x="0" y="0"/>
          <a:ext cx="0" cy="0"/>
          <a:chOff x="0" y="0"/>
          <a:chExt cx="0" cy="0"/>
        </a:xfrm>
      </p:grpSpPr>
      <p:sp>
        <p:nvSpPr>
          <p:cNvPr id="5" name="Rectangle 6"/>
          <p:cNvSpPr txBox="1">
            <a:spLocks noChangeArrowheads="1"/>
          </p:cNvSpPr>
          <p:nvPr userDrawn="1"/>
        </p:nvSpPr>
        <p:spPr bwMode="auto">
          <a:xfrm>
            <a:off x="5638800" y="6324600"/>
            <a:ext cx="31242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900" b="1" i="0" dirty="0">
                <a:solidFill>
                  <a:srgbClr val="005483"/>
                </a:solidFill>
                <a:latin typeface="Calibri"/>
                <a:cs typeface="Calibri"/>
              </a:rPr>
              <a:t>SNHA    </a:t>
            </a:r>
            <a:fld id="{952CE89E-6B1F-4744-B087-0729EAF38E2F}" type="slidenum">
              <a:rPr kumimoji="0" lang="en-US" sz="900" b="0" i="0" u="none" strike="noStrike" kern="1200" cap="none" spc="0" normalizeH="0" baseline="0" noProof="0" smtClean="0">
                <a:ln>
                  <a:noFill/>
                </a:ln>
                <a:solidFill>
                  <a:srgbClr val="00548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005483"/>
              </a:solidFill>
              <a:effectLst/>
              <a:uLnTx/>
              <a:uFillTx/>
              <a:latin typeface="Calibri Light"/>
              <a:ea typeface="+mn-ea"/>
              <a:cs typeface="Calibri Light"/>
            </a:endParaRPr>
          </a:p>
        </p:txBody>
      </p:sp>
      <p:sp>
        <p:nvSpPr>
          <p:cNvPr id="12" name="Content Placeholder 11"/>
          <p:cNvSpPr>
            <a:spLocks noGrp="1"/>
          </p:cNvSpPr>
          <p:nvPr>
            <p:ph sz="quarter" idx="14"/>
          </p:nvPr>
        </p:nvSpPr>
        <p:spPr>
          <a:xfrm>
            <a:off x="365760" y="1894641"/>
            <a:ext cx="8412480" cy="1295400"/>
          </a:xfrm>
          <a:prstGeom prst="rect">
            <a:avLst/>
          </a:prstGeom>
        </p:spPr>
        <p:txBody>
          <a:bodyPr vert="horz">
            <a:noAutofit/>
          </a:bodyPr>
          <a:lstStyle>
            <a:lvl1pPr marL="168275" indent="-168275">
              <a:lnSpc>
                <a:spcPct val="100000"/>
              </a:lnSpc>
              <a:spcBef>
                <a:spcPts val="0"/>
              </a:spcBef>
              <a:spcAft>
                <a:spcPts val="300"/>
              </a:spcAft>
              <a:buClr>
                <a:srgbClr val="00548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00548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005483"/>
              </a:buClr>
              <a:buFont typeface="Courier New"/>
              <a:buChar char="o"/>
              <a:defRPr sz="1150" b="0" i="0">
                <a:solidFill>
                  <a:srgbClr val="333333"/>
                </a:solidFill>
                <a:latin typeface="+mj-lt"/>
                <a:cs typeface="Calibri Light"/>
              </a:defRPr>
            </a:lvl3pPr>
          </a:lstStyle>
          <a:p>
            <a:pPr lvl="0"/>
            <a:r>
              <a:rPr lang="en-US" dirty="0"/>
              <a:t>Click to edit Master text styles</a:t>
            </a:r>
          </a:p>
          <a:p>
            <a:pPr lvl="1"/>
            <a:r>
              <a:rPr lang="en-US" dirty="0"/>
              <a:t>Second level</a:t>
            </a:r>
          </a:p>
          <a:p>
            <a:pPr lvl="2"/>
            <a:r>
              <a:rPr lang="en-US" dirty="0"/>
              <a:t>Third level</a:t>
            </a:r>
          </a:p>
        </p:txBody>
      </p:sp>
      <p:sp>
        <p:nvSpPr>
          <p:cNvPr id="14" name="Content Placeholder 13"/>
          <p:cNvSpPr>
            <a:spLocks noGrp="1"/>
          </p:cNvSpPr>
          <p:nvPr>
            <p:ph sz="quarter" idx="15" hasCustomPrompt="1"/>
          </p:nvPr>
        </p:nvSpPr>
        <p:spPr>
          <a:xfrm>
            <a:off x="365760" y="1589841"/>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005483"/>
                </a:solidFill>
                <a:latin typeface="+mj-lt"/>
                <a:cs typeface="Calibri"/>
              </a:defRPr>
            </a:lvl1pPr>
          </a:lstStyle>
          <a:p>
            <a:pPr lvl="0"/>
            <a:r>
              <a:rPr lang="en-US" dirty="0"/>
              <a:t>Subhead 1</a:t>
            </a:r>
          </a:p>
        </p:txBody>
      </p:sp>
      <p:sp>
        <p:nvSpPr>
          <p:cNvPr id="15" name="Content Placeholder 13"/>
          <p:cNvSpPr>
            <a:spLocks noGrp="1"/>
          </p:cNvSpPr>
          <p:nvPr>
            <p:ph sz="quarter" idx="16" hasCustomPrompt="1"/>
          </p:nvPr>
        </p:nvSpPr>
        <p:spPr>
          <a:xfrm>
            <a:off x="365760" y="3228508"/>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2B89C3"/>
                </a:solidFill>
                <a:latin typeface="+mj-lt"/>
                <a:cs typeface="Calibri"/>
              </a:defRPr>
            </a:lvl1pPr>
          </a:lstStyle>
          <a:p>
            <a:pPr lvl="0"/>
            <a:r>
              <a:rPr lang="en-US" dirty="0"/>
              <a:t>Subhead 2</a:t>
            </a:r>
          </a:p>
        </p:txBody>
      </p:sp>
      <p:sp>
        <p:nvSpPr>
          <p:cNvPr id="18" name="Content Placeholder 17"/>
          <p:cNvSpPr>
            <a:spLocks noGrp="1"/>
          </p:cNvSpPr>
          <p:nvPr>
            <p:ph sz="quarter" idx="17"/>
          </p:nvPr>
        </p:nvSpPr>
        <p:spPr>
          <a:xfrm>
            <a:off x="365760" y="3533308"/>
            <a:ext cx="8412480" cy="1524000"/>
          </a:xfrm>
          <a:prstGeom prst="rect">
            <a:avLst/>
          </a:prstGeom>
        </p:spPr>
        <p:txBody>
          <a:bodyPr vert="horz">
            <a:noAutofit/>
          </a:bodyPr>
          <a:lstStyle>
            <a:lvl1pPr marL="168275" indent="-168275">
              <a:lnSpc>
                <a:spcPct val="100000"/>
              </a:lnSpc>
              <a:spcBef>
                <a:spcPts val="0"/>
              </a:spcBef>
              <a:spcAft>
                <a:spcPts val="300"/>
              </a:spcAft>
              <a:buClr>
                <a:srgbClr val="2B89C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2B89C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2B89C3"/>
              </a:buClr>
              <a:buFont typeface="Courier New"/>
              <a:buChar char="o"/>
              <a:defRPr sz="1150" b="0" i="0">
                <a:solidFill>
                  <a:srgbClr val="333333"/>
                </a:solidFill>
                <a:latin typeface="+mj-lt"/>
                <a:cs typeface="Calibri Light"/>
              </a:defRPr>
            </a:lvl3pPr>
            <a:lvl4pPr>
              <a:defRPr sz="1100">
                <a:solidFill>
                  <a:schemeClr val="tx2">
                    <a:lumMod val="90000"/>
                    <a:lumOff val="10000"/>
                  </a:schemeClr>
                </a:solidFill>
                <a:latin typeface="Century Gothic"/>
                <a:cs typeface="Century Gothic"/>
              </a:defRPr>
            </a:lvl4pPr>
            <a:lvl5pPr>
              <a:defRPr sz="1100">
                <a:solidFill>
                  <a:schemeClr val="tx2">
                    <a:lumMod val="90000"/>
                    <a:lumOff val="10000"/>
                  </a:schemeClr>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21" name="Content Placeholder 20"/>
          <p:cNvSpPr>
            <a:spLocks noGrp="1"/>
          </p:cNvSpPr>
          <p:nvPr>
            <p:ph sz="quarter" idx="18" hasCustomPrompt="1"/>
          </p:nvPr>
        </p:nvSpPr>
        <p:spPr>
          <a:xfrm>
            <a:off x="365760" y="5057308"/>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56A42E"/>
                </a:solidFill>
                <a:latin typeface="+mj-lt"/>
                <a:cs typeface="Calibri"/>
              </a:defRPr>
            </a:lvl1pPr>
          </a:lstStyle>
          <a:p>
            <a:pPr lvl="0"/>
            <a:r>
              <a:rPr lang="en-US" dirty="0"/>
              <a:t>Subhead 3</a:t>
            </a:r>
          </a:p>
        </p:txBody>
      </p:sp>
      <p:sp>
        <p:nvSpPr>
          <p:cNvPr id="23" name="Content Placeholder 22"/>
          <p:cNvSpPr>
            <a:spLocks noGrp="1"/>
          </p:cNvSpPr>
          <p:nvPr>
            <p:ph sz="quarter" idx="19"/>
          </p:nvPr>
        </p:nvSpPr>
        <p:spPr>
          <a:xfrm>
            <a:off x="365760" y="5362108"/>
            <a:ext cx="8412480" cy="762000"/>
          </a:xfrm>
          <a:prstGeom prst="rect">
            <a:avLst/>
          </a:prstGeom>
        </p:spPr>
        <p:txBody>
          <a:bodyPr vert="horz">
            <a:noAutofit/>
          </a:bodyPr>
          <a:lstStyle>
            <a:lvl1pPr marL="168275" indent="-168275">
              <a:lnSpc>
                <a:spcPct val="100000"/>
              </a:lnSpc>
              <a:spcBef>
                <a:spcPts val="0"/>
              </a:spcBef>
              <a:spcAft>
                <a:spcPts val="300"/>
              </a:spcAft>
              <a:buClr>
                <a:srgbClr val="56A42E"/>
              </a:buClr>
              <a:buSzPct val="115000"/>
              <a:buFont typeface="Arial" panose="020B0604020202020204" pitchFamily="34" charset="0"/>
              <a:buChar char="•"/>
              <a:defRPr sz="1150" b="0" i="0">
                <a:solidFill>
                  <a:srgbClr val="333333"/>
                </a:solidFill>
                <a:latin typeface="+mj-lt"/>
                <a:cs typeface="Calibri Light"/>
              </a:defRPr>
            </a:lvl1pPr>
            <a:lvl2pPr marL="514350" indent="-168275">
              <a:lnSpc>
                <a:spcPct val="100000"/>
              </a:lnSpc>
              <a:spcBef>
                <a:spcPts val="0"/>
              </a:spcBef>
              <a:spcAft>
                <a:spcPts val="300"/>
              </a:spcAft>
              <a:buClr>
                <a:srgbClr val="56A42E"/>
              </a:buClr>
              <a:buSzPct val="100000"/>
              <a:buFont typeface="Calibri Light" panose="020F0302020204030204" pitchFamily="34" charset="0"/>
              <a:buChar char="–"/>
              <a:defRPr sz="1150" b="0" i="0">
                <a:solidFill>
                  <a:srgbClr val="333333"/>
                </a:solidFill>
                <a:latin typeface="+mj-lt"/>
                <a:cs typeface="Calibri Light"/>
              </a:defRPr>
            </a:lvl2pPr>
            <a:lvl3pPr marL="860425" indent="-176213">
              <a:lnSpc>
                <a:spcPct val="100000"/>
              </a:lnSpc>
              <a:spcBef>
                <a:spcPts val="0"/>
              </a:spcBef>
              <a:spcAft>
                <a:spcPts val="300"/>
              </a:spcAft>
              <a:buClr>
                <a:srgbClr val="56A42E"/>
              </a:buClr>
              <a:buFont typeface="Courier New"/>
              <a:buChar char="o"/>
              <a:defRPr sz="1150" b="0" i="0">
                <a:solidFill>
                  <a:srgbClr val="333333"/>
                </a:solidFill>
                <a:latin typeface="+mj-lt"/>
                <a:cs typeface="Calibri Light"/>
              </a:defRPr>
            </a:lvl3pPr>
            <a:lvl4pPr>
              <a:defRPr sz="1100">
                <a:solidFill>
                  <a:schemeClr val="tx2">
                    <a:lumMod val="90000"/>
                    <a:lumOff val="10000"/>
                  </a:schemeClr>
                </a:solidFill>
                <a:latin typeface="Century Gothic"/>
                <a:cs typeface="Century Gothic"/>
              </a:defRPr>
            </a:lvl4pPr>
            <a:lvl5pPr>
              <a:defRPr sz="1100">
                <a:solidFill>
                  <a:schemeClr val="tx2">
                    <a:lumMod val="90000"/>
                    <a:lumOff val="10000"/>
                  </a:schemeClr>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1" name="Content Placeholder 3"/>
          <p:cNvSpPr>
            <a:spLocks noGrp="1"/>
          </p:cNvSpPr>
          <p:nvPr>
            <p:ph sz="quarter" idx="11" hasCustomPrompt="1"/>
          </p:nvPr>
        </p:nvSpPr>
        <p:spPr>
          <a:xfrm>
            <a:off x="365760" y="377300"/>
            <a:ext cx="8412480" cy="457200"/>
          </a:xfrm>
          <a:prstGeom prst="rect">
            <a:avLst/>
          </a:prstGeom>
        </p:spPr>
        <p:txBody>
          <a:bodyPr vert="horz" anchor="ctr">
            <a:noAutofit/>
          </a:bodyPr>
          <a:lstStyle>
            <a:lvl1pPr marL="0" indent="0">
              <a:buFontTx/>
              <a:buNone/>
              <a:defRPr sz="2200" b="0" i="0">
                <a:solidFill>
                  <a:srgbClr val="005483"/>
                </a:solidFill>
                <a:latin typeface="+mj-lt"/>
                <a:cs typeface="Calibri Light"/>
              </a:defRPr>
            </a:lvl1pPr>
          </a:lstStyle>
          <a:p>
            <a:pPr lvl="0"/>
            <a:r>
              <a:rPr lang="en-US" dirty="0"/>
              <a:t>Title</a:t>
            </a:r>
          </a:p>
        </p:txBody>
      </p:sp>
      <p:sp>
        <p:nvSpPr>
          <p:cNvPr id="16" name="Content Placeholder 9"/>
          <p:cNvSpPr>
            <a:spLocks noGrp="1"/>
          </p:cNvSpPr>
          <p:nvPr>
            <p:ph sz="quarter" idx="13" hasCustomPrompt="1"/>
          </p:nvPr>
        </p:nvSpPr>
        <p:spPr>
          <a:xfrm>
            <a:off x="365760" y="839674"/>
            <a:ext cx="8412480" cy="696162"/>
          </a:xfrm>
          <a:prstGeom prst="rect">
            <a:avLst/>
          </a:prstGeom>
        </p:spPr>
        <p:txBody>
          <a:bodyPr vert="horz">
            <a:noAutofit/>
          </a:bodyPr>
          <a:lstStyle>
            <a:lvl1pPr marL="0" indent="0">
              <a:lnSpc>
                <a:spcPct val="110000"/>
              </a:lnSpc>
              <a:buFontTx/>
              <a:buNone/>
              <a:defRPr sz="1200" b="0" i="0" baseline="0">
                <a:solidFill>
                  <a:srgbClr val="333333"/>
                </a:solidFill>
                <a:latin typeface="+mj-lt"/>
                <a:cs typeface="Calibri Light"/>
              </a:defRPr>
            </a:lvl1pPr>
          </a:lstStyle>
          <a:p>
            <a:pPr lvl="0"/>
            <a:r>
              <a:rPr lang="en-US" dirty="0"/>
              <a:t>Main Body Content</a:t>
            </a:r>
          </a:p>
        </p:txBody>
      </p:sp>
    </p:spTree>
    <p:extLst>
      <p:ext uri="{BB962C8B-B14F-4D97-AF65-F5344CB8AC3E}">
        <p14:creationId xmlns:p14="http://schemas.microsoft.com/office/powerpoint/2010/main" val="2338280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Standard Content_Design">
    <p:spTree>
      <p:nvGrpSpPr>
        <p:cNvPr id="1" name=""/>
        <p:cNvGrpSpPr/>
        <p:nvPr/>
      </p:nvGrpSpPr>
      <p:grpSpPr>
        <a:xfrm>
          <a:off x="0" y="0"/>
          <a:ext cx="0" cy="0"/>
          <a:chOff x="0" y="0"/>
          <a:chExt cx="0" cy="0"/>
        </a:xfrm>
      </p:grpSpPr>
      <p:sp>
        <p:nvSpPr>
          <p:cNvPr id="5" name="Rectangle 6"/>
          <p:cNvSpPr txBox="1">
            <a:spLocks noChangeArrowheads="1"/>
          </p:cNvSpPr>
          <p:nvPr userDrawn="1"/>
        </p:nvSpPr>
        <p:spPr bwMode="auto">
          <a:xfrm>
            <a:off x="5638800" y="6324600"/>
            <a:ext cx="31242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900" b="1" i="0" dirty="0">
                <a:solidFill>
                  <a:srgbClr val="005483"/>
                </a:solidFill>
                <a:latin typeface="Calibri"/>
                <a:cs typeface="Calibri"/>
              </a:rPr>
              <a:t> SNHA</a:t>
            </a:r>
            <a:r>
              <a:rPr lang="en-US" sz="900" b="1" i="0" baseline="0" dirty="0">
                <a:solidFill>
                  <a:srgbClr val="005483"/>
                </a:solidFill>
                <a:latin typeface="Calibri"/>
                <a:cs typeface="Calibri"/>
              </a:rPr>
              <a:t>     </a:t>
            </a:r>
            <a:r>
              <a:rPr lang="en-US" sz="900" b="1" i="0" dirty="0">
                <a:solidFill>
                  <a:srgbClr val="005483"/>
                </a:solidFill>
                <a:latin typeface="Calibri"/>
                <a:cs typeface="Calibri"/>
              </a:rPr>
              <a:t> </a:t>
            </a:r>
            <a:fld id="{952CE89E-6B1F-4744-B087-0729EAF38E2F}" type="slidenum">
              <a:rPr kumimoji="0" lang="en-US" sz="900" b="0" i="0" u="none" strike="noStrike" kern="1200" cap="none" spc="0" normalizeH="0" baseline="0" noProof="0" smtClean="0">
                <a:ln>
                  <a:noFill/>
                </a:ln>
                <a:solidFill>
                  <a:srgbClr val="00548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005483"/>
              </a:solidFill>
              <a:effectLst/>
              <a:uLnTx/>
              <a:uFillTx/>
              <a:latin typeface="Calibri Light"/>
              <a:ea typeface="+mn-ea"/>
              <a:cs typeface="Calibri Light"/>
            </a:endParaRPr>
          </a:p>
        </p:txBody>
      </p:sp>
      <p:sp>
        <p:nvSpPr>
          <p:cNvPr id="12" name="Content Placeholder 11"/>
          <p:cNvSpPr>
            <a:spLocks noGrp="1"/>
          </p:cNvSpPr>
          <p:nvPr>
            <p:ph sz="quarter" idx="14"/>
          </p:nvPr>
        </p:nvSpPr>
        <p:spPr>
          <a:xfrm>
            <a:off x="365760" y="2152092"/>
            <a:ext cx="8412480" cy="1600200"/>
          </a:xfrm>
          <a:prstGeom prst="rect">
            <a:avLst/>
          </a:prstGeom>
        </p:spPr>
        <p:txBody>
          <a:bodyPr vert="horz">
            <a:noAutofit/>
          </a:bodyPr>
          <a:lstStyle>
            <a:lvl1pPr marL="168275" indent="-168275">
              <a:lnSpc>
                <a:spcPct val="100000"/>
              </a:lnSpc>
              <a:spcBef>
                <a:spcPts val="0"/>
              </a:spcBef>
              <a:spcAft>
                <a:spcPts val="300"/>
              </a:spcAft>
              <a:buClr>
                <a:srgbClr val="00548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00548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005483"/>
              </a:buClr>
              <a:buFont typeface="Courier New"/>
              <a:buChar char="o"/>
              <a:defRPr sz="1150" b="0" i="0">
                <a:solidFill>
                  <a:srgbClr val="333333"/>
                </a:solidFill>
                <a:latin typeface="+mj-lt"/>
                <a:cs typeface="Calibri Light"/>
              </a:defRPr>
            </a:lvl3pPr>
          </a:lstStyle>
          <a:p>
            <a:pPr lvl="0"/>
            <a:r>
              <a:rPr lang="en-US" dirty="0"/>
              <a:t>Click to edit Master text styles</a:t>
            </a:r>
          </a:p>
          <a:p>
            <a:pPr lvl="1"/>
            <a:r>
              <a:rPr lang="en-US" dirty="0"/>
              <a:t>Second level</a:t>
            </a:r>
          </a:p>
          <a:p>
            <a:pPr lvl="2"/>
            <a:r>
              <a:rPr lang="en-US" dirty="0"/>
              <a:t>Third level</a:t>
            </a:r>
          </a:p>
        </p:txBody>
      </p:sp>
      <p:sp>
        <p:nvSpPr>
          <p:cNvPr id="14" name="Content Placeholder 13"/>
          <p:cNvSpPr>
            <a:spLocks noGrp="1"/>
          </p:cNvSpPr>
          <p:nvPr>
            <p:ph sz="quarter" idx="15" hasCustomPrompt="1"/>
          </p:nvPr>
        </p:nvSpPr>
        <p:spPr>
          <a:xfrm>
            <a:off x="365760" y="1847292"/>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005483"/>
                </a:solidFill>
                <a:latin typeface="+mj-lt"/>
                <a:cs typeface="Calibri"/>
              </a:defRPr>
            </a:lvl1pPr>
          </a:lstStyle>
          <a:p>
            <a:pPr lvl="0"/>
            <a:r>
              <a:rPr lang="en-US" dirty="0"/>
              <a:t>Subhead 1</a:t>
            </a:r>
          </a:p>
        </p:txBody>
      </p:sp>
      <p:sp>
        <p:nvSpPr>
          <p:cNvPr id="15" name="Content Placeholder 13"/>
          <p:cNvSpPr>
            <a:spLocks noGrp="1"/>
          </p:cNvSpPr>
          <p:nvPr>
            <p:ph sz="quarter" idx="16" hasCustomPrompt="1"/>
          </p:nvPr>
        </p:nvSpPr>
        <p:spPr>
          <a:xfrm>
            <a:off x="365760" y="3752292"/>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2B89C3"/>
                </a:solidFill>
                <a:latin typeface="+mj-lt"/>
                <a:cs typeface="Calibri"/>
              </a:defRPr>
            </a:lvl1pPr>
          </a:lstStyle>
          <a:p>
            <a:pPr lvl="0"/>
            <a:r>
              <a:rPr lang="en-US" dirty="0"/>
              <a:t>Subhead 2</a:t>
            </a:r>
          </a:p>
        </p:txBody>
      </p:sp>
      <p:sp>
        <p:nvSpPr>
          <p:cNvPr id="18" name="Content Placeholder 17"/>
          <p:cNvSpPr>
            <a:spLocks noGrp="1"/>
          </p:cNvSpPr>
          <p:nvPr>
            <p:ph sz="quarter" idx="17"/>
          </p:nvPr>
        </p:nvSpPr>
        <p:spPr>
          <a:xfrm>
            <a:off x="365760" y="4057092"/>
            <a:ext cx="8412480" cy="1524000"/>
          </a:xfrm>
          <a:prstGeom prst="rect">
            <a:avLst/>
          </a:prstGeom>
        </p:spPr>
        <p:txBody>
          <a:bodyPr vert="horz">
            <a:noAutofit/>
          </a:bodyPr>
          <a:lstStyle>
            <a:lvl1pPr marL="168275" indent="-168275">
              <a:lnSpc>
                <a:spcPct val="100000"/>
              </a:lnSpc>
              <a:spcBef>
                <a:spcPts val="0"/>
              </a:spcBef>
              <a:spcAft>
                <a:spcPts val="300"/>
              </a:spcAft>
              <a:buClr>
                <a:srgbClr val="2B89C3"/>
              </a:buClr>
              <a:buSzPct val="115000"/>
              <a:buFont typeface="Arial" panose="020B0604020202020204" pitchFamily="34" charset="0"/>
              <a:buChar char="•"/>
              <a:defRPr sz="1150" b="0" i="0">
                <a:solidFill>
                  <a:srgbClr val="333333"/>
                </a:solidFill>
                <a:latin typeface="+mj-lt"/>
                <a:cs typeface="Calibri Light"/>
              </a:defRPr>
            </a:lvl1pPr>
            <a:lvl2pPr marL="514350" indent="-174625">
              <a:lnSpc>
                <a:spcPct val="100000"/>
              </a:lnSpc>
              <a:spcBef>
                <a:spcPts val="0"/>
              </a:spcBef>
              <a:spcAft>
                <a:spcPts val="300"/>
              </a:spcAft>
              <a:buClr>
                <a:srgbClr val="2B89C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lnSpc>
                <a:spcPct val="100000"/>
              </a:lnSpc>
              <a:spcBef>
                <a:spcPts val="0"/>
              </a:spcBef>
              <a:spcAft>
                <a:spcPts val="300"/>
              </a:spcAft>
              <a:buClr>
                <a:srgbClr val="2B89C3"/>
              </a:buClr>
              <a:buFont typeface="Courier New"/>
              <a:buChar char="o"/>
              <a:defRPr sz="1150" b="0" i="0">
                <a:solidFill>
                  <a:srgbClr val="333333"/>
                </a:solidFill>
                <a:latin typeface="+mj-lt"/>
                <a:cs typeface="Calibri Light"/>
              </a:defRPr>
            </a:lvl3pPr>
            <a:lvl4pPr>
              <a:defRPr sz="1100">
                <a:solidFill>
                  <a:schemeClr val="tx2">
                    <a:lumMod val="90000"/>
                    <a:lumOff val="10000"/>
                  </a:schemeClr>
                </a:solidFill>
                <a:latin typeface="Century Gothic"/>
                <a:cs typeface="Century Gothic"/>
              </a:defRPr>
            </a:lvl4pPr>
            <a:lvl5pPr>
              <a:defRPr sz="1100">
                <a:solidFill>
                  <a:schemeClr val="tx2">
                    <a:lumMod val="90000"/>
                    <a:lumOff val="10000"/>
                  </a:schemeClr>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1" name="Content Placeholder 9"/>
          <p:cNvSpPr>
            <a:spLocks noGrp="1"/>
          </p:cNvSpPr>
          <p:nvPr>
            <p:ph sz="quarter" idx="18" hasCustomPrompt="1"/>
          </p:nvPr>
        </p:nvSpPr>
        <p:spPr>
          <a:xfrm>
            <a:off x="365760" y="725743"/>
            <a:ext cx="8412480" cy="365760"/>
          </a:xfrm>
          <a:prstGeom prst="rect">
            <a:avLst/>
          </a:prstGeom>
        </p:spPr>
        <p:txBody>
          <a:bodyPr vert="horz" anchor="ctr">
            <a:noAutofit/>
          </a:bodyPr>
          <a:lstStyle>
            <a:lvl1pPr marL="0" indent="0">
              <a:spcBef>
                <a:spcPts val="0"/>
              </a:spcBef>
              <a:buFontTx/>
              <a:buNone/>
              <a:defRPr sz="1500" b="0" i="0" baseline="0">
                <a:solidFill>
                  <a:srgbClr val="005483"/>
                </a:solidFill>
                <a:latin typeface="+mj-lt"/>
                <a:cs typeface="Calibri Light"/>
              </a:defRPr>
            </a:lvl1pPr>
          </a:lstStyle>
          <a:p>
            <a:pPr lvl="0"/>
            <a:r>
              <a:rPr lang="en-US" dirty="0" err="1"/>
              <a:t>SubTitle</a:t>
            </a:r>
            <a:endParaRPr lang="en-US" dirty="0"/>
          </a:p>
        </p:txBody>
      </p:sp>
      <p:sp>
        <p:nvSpPr>
          <p:cNvPr id="13" name="Content Placeholder 3"/>
          <p:cNvSpPr>
            <a:spLocks noGrp="1"/>
          </p:cNvSpPr>
          <p:nvPr>
            <p:ph sz="quarter" idx="11" hasCustomPrompt="1"/>
          </p:nvPr>
        </p:nvSpPr>
        <p:spPr>
          <a:xfrm>
            <a:off x="365760" y="377300"/>
            <a:ext cx="8412480" cy="457200"/>
          </a:xfrm>
          <a:prstGeom prst="rect">
            <a:avLst/>
          </a:prstGeom>
        </p:spPr>
        <p:txBody>
          <a:bodyPr vert="horz" anchor="ctr">
            <a:noAutofit/>
          </a:bodyPr>
          <a:lstStyle>
            <a:lvl1pPr marL="0" indent="0">
              <a:buFontTx/>
              <a:buNone/>
              <a:defRPr sz="2200" b="0" i="0">
                <a:solidFill>
                  <a:srgbClr val="005483"/>
                </a:solidFill>
                <a:latin typeface="+mj-lt"/>
                <a:cs typeface="Calibri Light"/>
              </a:defRPr>
            </a:lvl1pPr>
          </a:lstStyle>
          <a:p>
            <a:pPr lvl="0"/>
            <a:r>
              <a:rPr lang="en-US" dirty="0"/>
              <a:t>Title</a:t>
            </a:r>
          </a:p>
        </p:txBody>
      </p:sp>
      <p:sp>
        <p:nvSpPr>
          <p:cNvPr id="16" name="Content Placeholder 9"/>
          <p:cNvSpPr>
            <a:spLocks noGrp="1"/>
          </p:cNvSpPr>
          <p:nvPr>
            <p:ph sz="quarter" idx="13" hasCustomPrompt="1"/>
          </p:nvPr>
        </p:nvSpPr>
        <p:spPr>
          <a:xfrm>
            <a:off x="365760" y="1097125"/>
            <a:ext cx="8412480" cy="696162"/>
          </a:xfrm>
          <a:prstGeom prst="rect">
            <a:avLst/>
          </a:prstGeom>
        </p:spPr>
        <p:txBody>
          <a:bodyPr vert="horz">
            <a:noAutofit/>
          </a:bodyPr>
          <a:lstStyle>
            <a:lvl1pPr marL="0" indent="0">
              <a:lnSpc>
                <a:spcPct val="110000"/>
              </a:lnSpc>
              <a:buFontTx/>
              <a:buNone/>
              <a:defRPr sz="1200" b="0" i="0" baseline="0">
                <a:solidFill>
                  <a:srgbClr val="333333"/>
                </a:solidFill>
                <a:latin typeface="+mj-lt"/>
                <a:cs typeface="Calibri Light"/>
              </a:defRPr>
            </a:lvl1pPr>
          </a:lstStyle>
          <a:p>
            <a:pPr lvl="0"/>
            <a:r>
              <a:rPr lang="en-US" dirty="0"/>
              <a:t>Main Body Content</a:t>
            </a:r>
          </a:p>
        </p:txBody>
      </p:sp>
    </p:spTree>
    <p:extLst>
      <p:ext uri="{BB962C8B-B14F-4D97-AF65-F5344CB8AC3E}">
        <p14:creationId xmlns:p14="http://schemas.microsoft.com/office/powerpoint/2010/main" val="381509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Heavy Content_Design">
    <p:spTree>
      <p:nvGrpSpPr>
        <p:cNvPr id="1" name=""/>
        <p:cNvGrpSpPr/>
        <p:nvPr/>
      </p:nvGrpSpPr>
      <p:grpSpPr>
        <a:xfrm>
          <a:off x="0" y="0"/>
          <a:ext cx="0" cy="0"/>
          <a:chOff x="0" y="0"/>
          <a:chExt cx="0" cy="0"/>
        </a:xfrm>
      </p:grpSpPr>
      <p:sp>
        <p:nvSpPr>
          <p:cNvPr id="7" name="Content Placeholder 11"/>
          <p:cNvSpPr>
            <a:spLocks noGrp="1"/>
          </p:cNvSpPr>
          <p:nvPr>
            <p:ph sz="quarter" idx="14"/>
          </p:nvPr>
        </p:nvSpPr>
        <p:spPr>
          <a:xfrm>
            <a:off x="365760" y="1145957"/>
            <a:ext cx="8412480" cy="990600"/>
          </a:xfrm>
          <a:prstGeom prst="rect">
            <a:avLst/>
          </a:prstGeom>
        </p:spPr>
        <p:txBody>
          <a:bodyPr vert="horz">
            <a:noAutofit/>
          </a:bodyPr>
          <a:lstStyle>
            <a:lvl1pPr marL="168275" indent="-168275">
              <a:buClr>
                <a:srgbClr val="005483"/>
              </a:buClr>
              <a:buSzPct val="115000"/>
              <a:buFont typeface="Arial" panose="020B0604020202020204" pitchFamily="34" charset="0"/>
              <a:buChar char="•"/>
              <a:defRPr sz="1150" b="0" i="0">
                <a:solidFill>
                  <a:srgbClr val="333333"/>
                </a:solidFill>
                <a:latin typeface="+mj-lt"/>
                <a:cs typeface="Calibri Light"/>
              </a:defRPr>
            </a:lvl1pPr>
            <a:lvl2pPr marL="514350" indent="-174625">
              <a:buClr>
                <a:srgbClr val="00548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buClr>
                <a:srgbClr val="005483"/>
              </a:buClr>
              <a:buFont typeface="Courier New"/>
              <a:buChar char="o"/>
              <a:defRPr sz="1150" b="0" i="0">
                <a:solidFill>
                  <a:srgbClr val="333333"/>
                </a:solidFill>
                <a:latin typeface="+mj-lt"/>
                <a:cs typeface="Calibri Light"/>
              </a:defRPr>
            </a:lvl3pPr>
          </a:lstStyle>
          <a:p>
            <a:pPr lvl="0"/>
            <a:r>
              <a:rPr lang="en-US" dirty="0"/>
              <a:t>Click to edit Master text styles</a:t>
            </a:r>
          </a:p>
          <a:p>
            <a:pPr lvl="1"/>
            <a:r>
              <a:rPr lang="en-US" dirty="0"/>
              <a:t>Second level</a:t>
            </a:r>
          </a:p>
          <a:p>
            <a:pPr lvl="2"/>
            <a:r>
              <a:rPr lang="en-US" dirty="0"/>
              <a:t>Third level</a:t>
            </a:r>
          </a:p>
        </p:txBody>
      </p:sp>
      <p:sp>
        <p:nvSpPr>
          <p:cNvPr id="8" name="Content Placeholder 13"/>
          <p:cNvSpPr>
            <a:spLocks noGrp="1"/>
          </p:cNvSpPr>
          <p:nvPr>
            <p:ph sz="quarter" idx="16" hasCustomPrompt="1"/>
          </p:nvPr>
        </p:nvSpPr>
        <p:spPr>
          <a:xfrm>
            <a:off x="365760" y="2136557"/>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2B89C3"/>
                </a:solidFill>
                <a:latin typeface="+mj-lt"/>
                <a:cs typeface="Calibri"/>
              </a:defRPr>
            </a:lvl1pPr>
          </a:lstStyle>
          <a:p>
            <a:pPr lvl="0"/>
            <a:r>
              <a:rPr lang="en-US" dirty="0"/>
              <a:t>Subhead 2</a:t>
            </a:r>
          </a:p>
        </p:txBody>
      </p:sp>
      <p:sp>
        <p:nvSpPr>
          <p:cNvPr id="9" name="Content Placeholder 17"/>
          <p:cNvSpPr>
            <a:spLocks noGrp="1"/>
          </p:cNvSpPr>
          <p:nvPr>
            <p:ph sz="quarter" idx="17"/>
          </p:nvPr>
        </p:nvSpPr>
        <p:spPr>
          <a:xfrm>
            <a:off x="365760" y="2441357"/>
            <a:ext cx="8412480" cy="990600"/>
          </a:xfrm>
          <a:prstGeom prst="rect">
            <a:avLst/>
          </a:prstGeom>
        </p:spPr>
        <p:txBody>
          <a:bodyPr vert="horz">
            <a:noAutofit/>
          </a:bodyPr>
          <a:lstStyle>
            <a:lvl1pPr marL="168275" indent="-168275">
              <a:buClr>
                <a:srgbClr val="2B89C3"/>
              </a:buClr>
              <a:buSzPct val="115000"/>
              <a:buFont typeface="Arial" panose="020B0604020202020204" pitchFamily="34" charset="0"/>
              <a:buChar char="•"/>
              <a:defRPr sz="1150" b="0" i="0">
                <a:solidFill>
                  <a:srgbClr val="333333"/>
                </a:solidFill>
                <a:latin typeface="+mj-lt"/>
                <a:cs typeface="Calibri Light"/>
              </a:defRPr>
            </a:lvl1pPr>
            <a:lvl2pPr marL="514350" indent="-174625">
              <a:buClr>
                <a:srgbClr val="2B89C3"/>
              </a:buClr>
              <a:buSzPct val="100000"/>
              <a:buFont typeface="Calibri Light" panose="020F0302020204030204" pitchFamily="34" charset="0"/>
              <a:buChar char="–"/>
              <a:defRPr sz="1150" b="0" i="0">
                <a:solidFill>
                  <a:srgbClr val="333333"/>
                </a:solidFill>
                <a:latin typeface="+mj-lt"/>
                <a:cs typeface="Calibri Light"/>
              </a:defRPr>
            </a:lvl2pPr>
            <a:lvl3pPr marL="860425" indent="-174625">
              <a:buClr>
                <a:srgbClr val="2B89C3"/>
              </a:buClr>
              <a:buFont typeface="Courier New"/>
              <a:buChar char="o"/>
              <a:defRPr sz="1150" b="0" i="0">
                <a:solidFill>
                  <a:srgbClr val="333333"/>
                </a:solidFill>
                <a:latin typeface="+mj-lt"/>
                <a:cs typeface="Calibri Light"/>
              </a:defRPr>
            </a:lvl3pPr>
            <a:lvl4pPr>
              <a:defRPr sz="1100">
                <a:solidFill>
                  <a:schemeClr val="tx2">
                    <a:lumMod val="90000"/>
                    <a:lumOff val="10000"/>
                  </a:schemeClr>
                </a:solidFill>
                <a:latin typeface="Century Gothic"/>
                <a:cs typeface="Century Gothic"/>
              </a:defRPr>
            </a:lvl4pPr>
            <a:lvl5pPr>
              <a:defRPr sz="1100">
                <a:solidFill>
                  <a:schemeClr val="tx2">
                    <a:lumMod val="90000"/>
                    <a:lumOff val="10000"/>
                  </a:schemeClr>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0" name="Content Placeholder 20"/>
          <p:cNvSpPr>
            <a:spLocks noGrp="1"/>
          </p:cNvSpPr>
          <p:nvPr>
            <p:ph sz="quarter" idx="18" hasCustomPrompt="1"/>
          </p:nvPr>
        </p:nvSpPr>
        <p:spPr>
          <a:xfrm>
            <a:off x="365760" y="3431957"/>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56A42E"/>
                </a:solidFill>
                <a:latin typeface="+mj-lt"/>
                <a:cs typeface="Calibri"/>
              </a:defRPr>
            </a:lvl1pPr>
          </a:lstStyle>
          <a:p>
            <a:pPr lvl="0"/>
            <a:r>
              <a:rPr lang="en-US" dirty="0"/>
              <a:t>Subhead 3</a:t>
            </a:r>
          </a:p>
        </p:txBody>
      </p:sp>
      <p:sp>
        <p:nvSpPr>
          <p:cNvPr id="11" name="Content Placeholder 22"/>
          <p:cNvSpPr>
            <a:spLocks noGrp="1"/>
          </p:cNvSpPr>
          <p:nvPr>
            <p:ph sz="quarter" idx="19"/>
          </p:nvPr>
        </p:nvSpPr>
        <p:spPr>
          <a:xfrm>
            <a:off x="365760" y="3736757"/>
            <a:ext cx="8412480" cy="762000"/>
          </a:xfrm>
          <a:prstGeom prst="rect">
            <a:avLst/>
          </a:prstGeom>
        </p:spPr>
        <p:txBody>
          <a:bodyPr vert="horz">
            <a:noAutofit/>
          </a:bodyPr>
          <a:lstStyle>
            <a:lvl1pPr marL="168275" indent="-168275">
              <a:buClr>
                <a:srgbClr val="56A42E"/>
              </a:buClr>
              <a:buSzPct val="115000"/>
              <a:buFont typeface="Arial" panose="020B0604020202020204" pitchFamily="34" charset="0"/>
              <a:buChar char="•"/>
              <a:defRPr sz="1150">
                <a:solidFill>
                  <a:srgbClr val="333333"/>
                </a:solidFill>
                <a:latin typeface="+mj-lt"/>
                <a:cs typeface="Calibri"/>
              </a:defRPr>
            </a:lvl1pPr>
            <a:lvl2pPr marL="514350" indent="-168275">
              <a:buClr>
                <a:srgbClr val="56A42E"/>
              </a:buClr>
              <a:buSzPct val="100000"/>
              <a:buFont typeface="Calibri Light" panose="020F0302020204030204" pitchFamily="34" charset="0"/>
              <a:buChar char="–"/>
              <a:defRPr sz="1150">
                <a:solidFill>
                  <a:srgbClr val="333333"/>
                </a:solidFill>
                <a:latin typeface="+mj-lt"/>
                <a:cs typeface="Calibri"/>
              </a:defRPr>
            </a:lvl2pPr>
            <a:lvl3pPr marL="860425" indent="-176213">
              <a:buClr>
                <a:srgbClr val="56A42E"/>
              </a:buClr>
              <a:buFont typeface="Courier New"/>
              <a:buChar char="o"/>
              <a:defRPr sz="1150">
                <a:solidFill>
                  <a:srgbClr val="333333"/>
                </a:solidFill>
                <a:latin typeface="+mj-lt"/>
                <a:cs typeface="Calibri"/>
              </a:defRPr>
            </a:lvl3pPr>
            <a:lvl4pPr>
              <a:defRPr sz="1100">
                <a:solidFill>
                  <a:schemeClr val="tx2">
                    <a:lumMod val="90000"/>
                    <a:lumOff val="10000"/>
                  </a:schemeClr>
                </a:solidFill>
                <a:latin typeface="Century Gothic"/>
                <a:cs typeface="Century Gothic"/>
              </a:defRPr>
            </a:lvl4pPr>
            <a:lvl5pPr>
              <a:defRPr sz="1100">
                <a:solidFill>
                  <a:schemeClr val="tx2">
                    <a:lumMod val="90000"/>
                    <a:lumOff val="10000"/>
                  </a:schemeClr>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4" name="Content Placeholder 13"/>
          <p:cNvSpPr>
            <a:spLocks noGrp="1"/>
          </p:cNvSpPr>
          <p:nvPr>
            <p:ph sz="quarter" idx="21" hasCustomPrompt="1"/>
          </p:nvPr>
        </p:nvSpPr>
        <p:spPr>
          <a:xfrm>
            <a:off x="365760" y="841157"/>
            <a:ext cx="8412480" cy="304800"/>
          </a:xfrm>
          <a:prstGeom prst="rect">
            <a:avLst/>
          </a:prstGeom>
        </p:spPr>
        <p:txBody>
          <a:bodyPr vert="horz" anchor="ctr">
            <a:noAutofit/>
          </a:bodyPr>
          <a:lstStyle>
            <a:lvl1pPr marL="0" indent="0">
              <a:lnSpc>
                <a:spcPct val="100000"/>
              </a:lnSpc>
              <a:spcBef>
                <a:spcPts val="0"/>
              </a:spcBef>
              <a:buFontTx/>
              <a:buNone/>
              <a:defRPr sz="1200" b="1">
                <a:solidFill>
                  <a:srgbClr val="005483"/>
                </a:solidFill>
                <a:latin typeface="+mj-lt"/>
                <a:cs typeface="Calibri"/>
              </a:defRPr>
            </a:lvl1pPr>
          </a:lstStyle>
          <a:p>
            <a:pPr lvl="0"/>
            <a:r>
              <a:rPr lang="en-US" dirty="0"/>
              <a:t>Subhead 1</a:t>
            </a:r>
          </a:p>
        </p:txBody>
      </p:sp>
      <p:sp>
        <p:nvSpPr>
          <p:cNvPr id="22" name="Rectangle 6"/>
          <p:cNvSpPr txBox="1">
            <a:spLocks noChangeArrowheads="1"/>
          </p:cNvSpPr>
          <p:nvPr userDrawn="1"/>
        </p:nvSpPr>
        <p:spPr bwMode="auto">
          <a:xfrm>
            <a:off x="5638800" y="6324600"/>
            <a:ext cx="3124200"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mtClean="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900" b="1" i="0" dirty="0">
                <a:solidFill>
                  <a:srgbClr val="005483"/>
                </a:solidFill>
                <a:latin typeface="Calibri"/>
                <a:cs typeface="Calibri"/>
              </a:rPr>
              <a:t> </a:t>
            </a:r>
            <a:fld id="{952CE89E-6B1F-4744-B087-0729EAF38E2F}" type="slidenum">
              <a:rPr kumimoji="0" lang="en-US" sz="900" b="0" i="0" u="none" strike="noStrike" kern="1200" cap="none" spc="0" normalizeH="0" baseline="0" noProof="0" smtClean="0">
                <a:ln>
                  <a:noFill/>
                </a:ln>
                <a:solidFill>
                  <a:srgbClr val="005483"/>
                </a:solidFill>
                <a:effectLst/>
                <a:uLnTx/>
                <a:uFillTx/>
                <a:latin typeface="Calibri Light"/>
                <a:ea typeface="+mn-ea"/>
                <a:cs typeface="Calibri Light"/>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900" b="0" i="0" u="none" strike="noStrike" kern="1200" cap="none" spc="0" normalizeH="0" baseline="0" noProof="0" dirty="0">
              <a:ln>
                <a:noFill/>
              </a:ln>
              <a:solidFill>
                <a:srgbClr val="005483"/>
              </a:solidFill>
              <a:effectLst/>
              <a:uLnTx/>
              <a:uFillTx/>
              <a:latin typeface="Calibri Light"/>
              <a:ea typeface="+mn-ea"/>
              <a:cs typeface="Calibri Light"/>
            </a:endParaRPr>
          </a:p>
        </p:txBody>
      </p:sp>
      <p:sp>
        <p:nvSpPr>
          <p:cNvPr id="23" name="Content Placeholder 22"/>
          <p:cNvSpPr>
            <a:spLocks noGrp="1"/>
          </p:cNvSpPr>
          <p:nvPr>
            <p:ph sz="quarter" idx="22" hasCustomPrompt="1"/>
          </p:nvPr>
        </p:nvSpPr>
        <p:spPr>
          <a:xfrm>
            <a:off x="365760" y="4498757"/>
            <a:ext cx="8412480" cy="304800"/>
          </a:xfrm>
          <a:prstGeom prst="rect">
            <a:avLst/>
          </a:prstGeom>
        </p:spPr>
        <p:txBody>
          <a:bodyPr vert="horz" anchor="ctr">
            <a:noAutofit/>
          </a:bodyPr>
          <a:lstStyle>
            <a:lvl1pPr marL="0" indent="0">
              <a:lnSpc>
                <a:spcPct val="100000"/>
              </a:lnSpc>
              <a:spcBef>
                <a:spcPts val="0"/>
              </a:spcBef>
              <a:buNone/>
              <a:defRPr sz="1200" b="1">
                <a:solidFill>
                  <a:schemeClr val="tx2">
                    <a:lumMod val="90000"/>
                    <a:lumOff val="10000"/>
                  </a:schemeClr>
                </a:solidFill>
                <a:latin typeface="+mj-lt"/>
                <a:cs typeface="Calibri"/>
              </a:defRPr>
            </a:lvl1pPr>
            <a:lvl2pPr marL="457200" indent="0">
              <a:buNone/>
              <a:defRPr sz="1200" b="1">
                <a:latin typeface="Century Gothic"/>
                <a:cs typeface="Century Gothic"/>
              </a:defRPr>
            </a:lvl2pPr>
            <a:lvl3pPr marL="914400" indent="0">
              <a:buNone/>
              <a:defRPr sz="1200" b="1">
                <a:latin typeface="Century Gothic"/>
                <a:cs typeface="Century Gothic"/>
              </a:defRPr>
            </a:lvl3pPr>
            <a:lvl4pPr marL="1371600" indent="0">
              <a:buNone/>
              <a:defRPr sz="1200" b="1">
                <a:latin typeface="Century Gothic"/>
                <a:cs typeface="Century Gothic"/>
              </a:defRPr>
            </a:lvl4pPr>
            <a:lvl5pPr marL="1828800" indent="0">
              <a:buNone/>
              <a:defRPr sz="1200" b="1">
                <a:latin typeface="Century Gothic"/>
                <a:cs typeface="Century Gothic"/>
              </a:defRPr>
            </a:lvl5pPr>
          </a:lstStyle>
          <a:p>
            <a:pPr lvl="0"/>
            <a:r>
              <a:rPr lang="en-US" dirty="0"/>
              <a:t>Subhead 4</a:t>
            </a:r>
          </a:p>
        </p:txBody>
      </p:sp>
      <p:sp>
        <p:nvSpPr>
          <p:cNvPr id="25" name="Content Placeholder 24"/>
          <p:cNvSpPr>
            <a:spLocks noGrp="1"/>
          </p:cNvSpPr>
          <p:nvPr>
            <p:ph sz="quarter" idx="23"/>
          </p:nvPr>
        </p:nvSpPr>
        <p:spPr>
          <a:xfrm>
            <a:off x="365760" y="4803557"/>
            <a:ext cx="8412480" cy="990600"/>
          </a:xfrm>
          <a:prstGeom prst="rect">
            <a:avLst/>
          </a:prstGeom>
        </p:spPr>
        <p:txBody>
          <a:bodyPr vert="horz">
            <a:noAutofit/>
          </a:bodyPr>
          <a:lstStyle>
            <a:lvl1pPr marL="168275" indent="-168275">
              <a:buClr>
                <a:schemeClr val="tx2">
                  <a:lumMod val="90000"/>
                  <a:lumOff val="10000"/>
                </a:schemeClr>
              </a:buClr>
              <a:buSzPct val="115000"/>
              <a:buFont typeface="Arial" panose="020B0604020202020204" pitchFamily="34" charset="0"/>
              <a:buChar char="•"/>
              <a:defRPr sz="1150" b="0" i="0">
                <a:solidFill>
                  <a:srgbClr val="333333"/>
                </a:solidFill>
                <a:latin typeface="+mj-lt"/>
                <a:cs typeface="Calibri Light"/>
              </a:defRPr>
            </a:lvl1pPr>
            <a:lvl2pPr marL="514350" indent="-174625">
              <a:buClr>
                <a:schemeClr val="tx2">
                  <a:lumMod val="90000"/>
                  <a:lumOff val="10000"/>
                </a:schemeClr>
              </a:buClr>
              <a:buSzPct val="100000"/>
              <a:buFont typeface="Calibri Light" panose="020F0302020204030204" pitchFamily="34" charset="0"/>
              <a:buChar char="–"/>
              <a:defRPr sz="1150" b="0" i="0">
                <a:solidFill>
                  <a:srgbClr val="333333"/>
                </a:solidFill>
                <a:latin typeface="+mj-lt"/>
                <a:cs typeface="Calibri Light"/>
              </a:defRPr>
            </a:lvl2pPr>
            <a:lvl3pPr marL="860425" indent="-174625">
              <a:buClr>
                <a:schemeClr val="tx2">
                  <a:lumMod val="90000"/>
                  <a:lumOff val="10000"/>
                </a:schemeClr>
              </a:buClr>
              <a:buFont typeface="Courier New"/>
              <a:buChar char="o"/>
              <a:defRPr sz="1150" b="0" i="0">
                <a:solidFill>
                  <a:srgbClr val="333333"/>
                </a:solidFill>
                <a:latin typeface="+mj-lt"/>
                <a:cs typeface="Calibri Light"/>
              </a:defRPr>
            </a:lvl3pPr>
            <a:lvl4pPr>
              <a:defRPr sz="1050">
                <a:solidFill>
                  <a:schemeClr val="tx2">
                    <a:lumMod val="90000"/>
                    <a:lumOff val="10000"/>
                  </a:schemeClr>
                </a:solidFill>
                <a:latin typeface="Century Gothic"/>
                <a:cs typeface="Century Gothic"/>
              </a:defRPr>
            </a:lvl4pPr>
            <a:lvl5pPr>
              <a:defRPr sz="1050">
                <a:solidFill>
                  <a:schemeClr val="tx2">
                    <a:lumMod val="90000"/>
                    <a:lumOff val="10000"/>
                  </a:schemeClr>
                </a:solidFill>
                <a:latin typeface="Century Gothic"/>
                <a:cs typeface="Century Gothic"/>
              </a:defRPr>
            </a:lvl5pPr>
          </a:lstStyle>
          <a:p>
            <a:pPr lvl="0"/>
            <a:r>
              <a:rPr lang="en-US" dirty="0"/>
              <a:t>Click to edit Master text styles</a:t>
            </a:r>
          </a:p>
          <a:p>
            <a:pPr lvl="1"/>
            <a:r>
              <a:rPr lang="en-US" dirty="0"/>
              <a:t>Second level</a:t>
            </a:r>
          </a:p>
          <a:p>
            <a:pPr lvl="2"/>
            <a:r>
              <a:rPr lang="en-US" dirty="0"/>
              <a:t>Third level</a:t>
            </a:r>
          </a:p>
        </p:txBody>
      </p:sp>
      <p:sp>
        <p:nvSpPr>
          <p:cNvPr id="12" name="Content Placeholder 3"/>
          <p:cNvSpPr>
            <a:spLocks noGrp="1"/>
          </p:cNvSpPr>
          <p:nvPr>
            <p:ph sz="quarter" idx="11" hasCustomPrompt="1"/>
          </p:nvPr>
        </p:nvSpPr>
        <p:spPr>
          <a:xfrm>
            <a:off x="365760" y="377300"/>
            <a:ext cx="8412480" cy="457200"/>
          </a:xfrm>
          <a:prstGeom prst="rect">
            <a:avLst/>
          </a:prstGeom>
        </p:spPr>
        <p:txBody>
          <a:bodyPr vert="horz" anchor="ctr">
            <a:noAutofit/>
          </a:bodyPr>
          <a:lstStyle>
            <a:lvl1pPr marL="0" indent="0">
              <a:buFontTx/>
              <a:buNone/>
              <a:defRPr sz="2200" b="0" i="0">
                <a:solidFill>
                  <a:srgbClr val="005483"/>
                </a:solidFill>
                <a:latin typeface="+mj-lt"/>
                <a:cs typeface="Calibri Light"/>
              </a:defRPr>
            </a:lvl1pPr>
          </a:lstStyle>
          <a:p>
            <a:pPr lvl="0"/>
            <a:r>
              <a:rPr lang="en-US" dirty="0"/>
              <a:t>Title</a:t>
            </a:r>
          </a:p>
        </p:txBody>
      </p:sp>
    </p:spTree>
    <p:extLst>
      <p:ext uri="{BB962C8B-B14F-4D97-AF65-F5344CB8AC3E}">
        <p14:creationId xmlns:p14="http://schemas.microsoft.com/office/powerpoint/2010/main" val="2608726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173355" y="243841"/>
            <a:ext cx="879348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38B3ABB-DD20-449E-B789-561A8653F577}" type="datetimeFigureOut">
              <a:rPr lang="en-US" smtClean="0"/>
              <a:t>10/11/2026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837CF61-39D4-46DC-9C11-89B527C2FAE7}" type="slidenum">
              <a:rPr lang="en-US" smtClean="0"/>
              <a:t>‹#›</a:t>
            </a:fld>
            <a:endParaRPr lang="en-US" dirty="0"/>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073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34649-4503-46FF-8302-311D4E86877C}" type="datetimeFigureOut">
              <a:rPr lang="en-US" smtClean="0"/>
              <a:t>10/11/2026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3F8416-C88D-4987-9858-68C4E4CD2BB8}" type="slidenum">
              <a:rPr lang="en-US" smtClean="0"/>
              <a:t>‹#›</a:t>
            </a:fld>
            <a:endParaRPr lang="en-US" dirty="0"/>
          </a:p>
        </p:txBody>
      </p:sp>
    </p:spTree>
    <p:extLst>
      <p:ext uri="{BB962C8B-B14F-4D97-AF65-F5344CB8AC3E}">
        <p14:creationId xmlns:p14="http://schemas.microsoft.com/office/powerpoint/2010/main" val="2057278978"/>
      </p:ext>
    </p:extLst>
  </p:cSld>
  <p:clrMap bg1="lt1" tx1="dk1" bg2="lt2" tx2="dk2" accent1="accent1" accent2="accent2" accent3="accent3" accent4="accent4" accent5="accent5" accent6="accent6" hlink="hlink" folHlink="folHlink"/>
  <p:sldLayoutIdLst>
    <p:sldLayoutId id="2147483722" r:id="rId1"/>
    <p:sldLayoutId id="2147483721" r:id="rId2"/>
    <p:sldLayoutId id="2147483720" r:id="rId3"/>
    <p:sldLayoutId id="2147483689" r:id="rId4"/>
    <p:sldLayoutId id="2147483672" r:id="rId5"/>
    <p:sldLayoutId id="2147483674" r:id="rId6"/>
    <p:sldLayoutId id="2147483675" r:id="rId7"/>
    <p:sldLayoutId id="2147483676" r:id="rId8"/>
    <p:sldLayoutId id="2147483677" r:id="rId9"/>
    <p:sldLayoutId id="2147483681" r:id="rId10"/>
    <p:sldLayoutId id="2147483683" r:id="rId11"/>
    <p:sldLayoutId id="2147483684" r:id="rId12"/>
    <p:sldLayoutId id="2147483682" r:id="rId13"/>
    <p:sldLayoutId id="2147483680" r:id="rId14"/>
    <p:sldLayoutId id="2147483679" r:id="rId15"/>
    <p:sldLayoutId id="214748368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914399" y="1219200"/>
            <a:ext cx="7929349" cy="731520"/>
          </a:xfrm>
        </p:spPr>
        <p:txBody>
          <a:bodyPr>
            <a:normAutofit fontScale="70000" lnSpcReduction="20000"/>
          </a:bodyPr>
          <a:lstStyle/>
          <a:p>
            <a:r>
              <a:rPr lang="en-US" dirty="0"/>
              <a:t>SNHA Technology Subcommittee</a:t>
            </a:r>
          </a:p>
          <a:p>
            <a:r>
              <a:rPr lang="en-US" sz="2800" dirty="0"/>
              <a:t>Draft of the 2026/2027 projects</a:t>
            </a:r>
          </a:p>
          <a:p>
            <a:endParaRPr lang="en-US" sz="2800" dirty="0"/>
          </a:p>
        </p:txBody>
      </p:sp>
      <p:sp>
        <p:nvSpPr>
          <p:cNvPr id="3" name="Content Placeholder 2"/>
          <p:cNvSpPr>
            <a:spLocks noGrp="1"/>
          </p:cNvSpPr>
          <p:nvPr>
            <p:ph sz="quarter" idx="11"/>
          </p:nvPr>
        </p:nvSpPr>
        <p:spPr>
          <a:xfrm>
            <a:off x="913408" y="3971649"/>
            <a:ext cx="7239000" cy="457200"/>
          </a:xfrm>
        </p:spPr>
        <p:txBody>
          <a:bodyPr>
            <a:normAutofit/>
          </a:bodyPr>
          <a:lstStyle/>
          <a:p>
            <a:r>
              <a:rPr lang="en-US" sz="1200" dirty="0"/>
              <a:t> </a:t>
            </a:r>
          </a:p>
        </p:txBody>
      </p:sp>
      <p:sp>
        <p:nvSpPr>
          <p:cNvPr id="4" name="Content Placeholder 3"/>
          <p:cNvSpPr>
            <a:spLocks noGrp="1"/>
          </p:cNvSpPr>
          <p:nvPr>
            <p:ph sz="quarter" idx="12"/>
          </p:nvPr>
        </p:nvSpPr>
        <p:spPr/>
        <p:txBody>
          <a:bodyPr>
            <a:normAutofit/>
          </a:bodyPr>
          <a:lstStyle/>
          <a:p>
            <a:r>
              <a:rPr lang="en-US" sz="1400" b="1" dirty="0"/>
              <a:t>September 22</a:t>
            </a:r>
            <a:r>
              <a:rPr lang="en-US" sz="1400" b="1" baseline="30000" dirty="0"/>
              <a:t>nd</a:t>
            </a:r>
            <a:r>
              <a:rPr lang="en-US" sz="1400" b="1" dirty="0"/>
              <a:t> , 2026 </a:t>
            </a:r>
            <a:endParaRPr lang="en-US" dirty="0"/>
          </a:p>
        </p:txBody>
      </p:sp>
    </p:spTree>
    <p:extLst>
      <p:ext uri="{BB962C8B-B14F-4D97-AF65-F5344CB8AC3E}">
        <p14:creationId xmlns:p14="http://schemas.microsoft.com/office/powerpoint/2010/main" val="3435678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7A9FCD-9536-F2EC-3BC6-A0E2E08B6AAC}"/>
              </a:ext>
            </a:extLst>
          </p:cNvPr>
          <p:cNvSpPr>
            <a:spLocks noGrp="1"/>
          </p:cNvSpPr>
          <p:nvPr>
            <p:ph sz="quarter" idx="13"/>
          </p:nvPr>
        </p:nvSpPr>
        <p:spPr/>
        <p:txBody>
          <a:bodyPr/>
          <a:lstStyle/>
          <a:p>
            <a:r>
              <a:rPr lang="en-US" dirty="0"/>
              <a:t>Preparing for the Board Presentation about the Tech Subcommittee</a:t>
            </a:r>
          </a:p>
          <a:p>
            <a:pPr lvl="1">
              <a:lnSpc>
                <a:spcPct val="100000"/>
              </a:lnSpc>
            </a:pPr>
            <a:r>
              <a:rPr lang="en-US" dirty="0">
                <a:solidFill>
                  <a:schemeClr val="accent1">
                    <a:lumMod val="50000"/>
                  </a:schemeClr>
                </a:solidFill>
              </a:rPr>
              <a:t>Committee’s Mission, Scope, Membership &amp; Term </a:t>
            </a:r>
          </a:p>
          <a:p>
            <a:pPr lvl="1">
              <a:lnSpc>
                <a:spcPct val="100000"/>
              </a:lnSpc>
            </a:pPr>
            <a:r>
              <a:rPr lang="en-US" dirty="0">
                <a:solidFill>
                  <a:schemeClr val="accent1">
                    <a:lumMod val="50000"/>
                  </a:schemeClr>
                </a:solidFill>
              </a:rPr>
              <a:t>Review of the RACI slides to describe the stakeholders, roles against projects and make sure we agree</a:t>
            </a:r>
          </a:p>
          <a:p>
            <a:pPr lvl="1">
              <a:lnSpc>
                <a:spcPct val="100000"/>
              </a:lnSpc>
            </a:pPr>
            <a:r>
              <a:rPr lang="en-US" dirty="0">
                <a:solidFill>
                  <a:schemeClr val="accent1">
                    <a:lumMod val="50000"/>
                  </a:schemeClr>
                </a:solidFill>
              </a:rPr>
              <a:t>Communication process  </a:t>
            </a:r>
          </a:p>
          <a:p>
            <a:endParaRPr lang="en-US" dirty="0"/>
          </a:p>
          <a:p>
            <a:r>
              <a:rPr lang="en-US" dirty="0"/>
              <a:t>Cheryl’s update including her onsite visits from last Tuesday and her project work over the next year</a:t>
            </a:r>
          </a:p>
          <a:p>
            <a:r>
              <a:rPr lang="en-US" dirty="0"/>
              <a:t>26/27 Project List </a:t>
            </a:r>
          </a:p>
          <a:p>
            <a:r>
              <a:rPr lang="en-US" dirty="0"/>
              <a:t>Comments from Homeowners Against Our 26/27 Project List</a:t>
            </a:r>
          </a:p>
          <a:p>
            <a:r>
              <a:rPr lang="en-US" dirty="0"/>
              <a:t>Next Meeting – Tuesday October 20, 2026 at 12 noon </a:t>
            </a:r>
          </a:p>
        </p:txBody>
      </p:sp>
    </p:spTree>
    <p:extLst>
      <p:ext uri="{BB962C8B-B14F-4D97-AF65-F5344CB8AC3E}">
        <p14:creationId xmlns:p14="http://schemas.microsoft.com/office/powerpoint/2010/main" val="292471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3183734" y="1934624"/>
            <a:ext cx="5424487" cy="3200400"/>
          </a:xfrm>
        </p:spPr>
        <p:txBody>
          <a:bodyPr>
            <a:normAutofit/>
          </a:bodyPr>
          <a:lstStyle/>
          <a:p>
            <a:pPr marL="285750" indent="-285750">
              <a:buFont typeface="Arial" panose="020B0604020202020204" pitchFamily="34" charset="0"/>
              <a:buChar char="•"/>
            </a:pPr>
            <a:r>
              <a:rPr lang="en-US" dirty="0"/>
              <a:t>About the SNHA Technology Committee for 2026/2027 Term and list of projects</a:t>
            </a:r>
          </a:p>
          <a:p>
            <a:pPr marL="285750" indent="-285750">
              <a:buFont typeface="Arial" panose="020B0604020202020204" pitchFamily="34" charset="0"/>
              <a:buChar char="•"/>
            </a:pPr>
            <a:r>
              <a:rPr lang="en-US" dirty="0"/>
              <a:t>About a RACI – RACI Definitions, Key Project Roles Defined, Best Practices for Implementations, </a:t>
            </a:r>
          </a:p>
          <a:p>
            <a:pPr marL="285750" indent="-285750">
              <a:buFont typeface="Arial" panose="020B0604020202020204" pitchFamily="34" charset="0"/>
              <a:buChar char="•"/>
            </a:pPr>
            <a:r>
              <a:rPr lang="en-US" dirty="0"/>
              <a:t>Comments from Homeowners against our 26/27 project list </a:t>
            </a:r>
          </a:p>
          <a:p>
            <a:pPr marL="285750" indent="-285750">
              <a:buFont typeface="Arial" panose="020B0604020202020204" pitchFamily="34" charset="0"/>
              <a:buChar char="•"/>
            </a:pPr>
            <a:r>
              <a:rPr lang="en-US" dirty="0"/>
              <a:t>Smuggs Technology Projects Starting with Sensors and Predictive Maintenance   </a:t>
            </a:r>
            <a:endParaRPr lang="en-US" dirty="0">
              <a:solidFill>
                <a:schemeClr val="tx1"/>
              </a:solidFill>
            </a:endParaRPr>
          </a:p>
          <a:p>
            <a:pPr marL="285750" indent="-285750">
              <a:buFont typeface="Arial" panose="020B0604020202020204" pitchFamily="34" charset="0"/>
              <a:buChar char="•"/>
            </a:pPr>
            <a:r>
              <a:rPr lang="en-US" dirty="0">
                <a:solidFill>
                  <a:schemeClr val="accent1">
                    <a:lumMod val="50000"/>
                  </a:schemeClr>
                </a:solidFill>
              </a:rPr>
              <a:t>Sample Sheet for Each of the Projects  (for project discipline and management and monthly updates etc.) </a:t>
            </a:r>
          </a:p>
          <a:p>
            <a:endParaRPr lang="en-US" dirty="0"/>
          </a:p>
          <a:p>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660304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8826" y="64108"/>
            <a:ext cx="9075174" cy="563563"/>
          </a:xfrm>
        </p:spPr>
        <p:txBody>
          <a:bodyPr>
            <a:normAutofit/>
          </a:bodyPr>
          <a:lstStyle/>
          <a:p>
            <a:pPr>
              <a:spcBef>
                <a:spcPts val="1000"/>
              </a:spcBef>
            </a:pPr>
            <a:r>
              <a:rPr lang="en-US" sz="2200" b="1" dirty="0">
                <a:latin typeface="+mj-lt"/>
                <a:ea typeface="+mn-ea"/>
                <a:cs typeface="Calibri Light"/>
              </a:rPr>
              <a:t>SNHA Technology Committee 2026/2027 term </a:t>
            </a:r>
          </a:p>
        </p:txBody>
      </p:sp>
      <p:sp>
        <p:nvSpPr>
          <p:cNvPr id="22530" name="Content Placeholder 2"/>
          <p:cNvSpPr>
            <a:spLocks noGrp="1"/>
          </p:cNvSpPr>
          <p:nvPr>
            <p:ph idx="1"/>
          </p:nvPr>
        </p:nvSpPr>
        <p:spPr>
          <a:xfrm>
            <a:off x="228600" y="3581347"/>
            <a:ext cx="8229600" cy="2160894"/>
          </a:xfrm>
        </p:spPr>
        <p:txBody>
          <a:bodyPr>
            <a:normAutofit fontScale="25000" lnSpcReduction="20000"/>
          </a:bodyPr>
          <a:lstStyle/>
          <a:p>
            <a:pPr marL="0" marR="0" indent="0">
              <a:spcBef>
                <a:spcPts val="0"/>
              </a:spcBef>
              <a:spcAft>
                <a:spcPts val="0"/>
              </a:spcAft>
              <a:buNone/>
            </a:pPr>
            <a:r>
              <a:rPr lang="en-US" dirty="0">
                <a:ea typeface="Times New Roman"/>
              </a:rPr>
              <a:t> </a:t>
            </a:r>
          </a:p>
          <a:p>
            <a:pPr marL="0" marR="0" indent="0">
              <a:spcBef>
                <a:spcPts val="0"/>
              </a:spcBef>
              <a:spcAft>
                <a:spcPts val="0"/>
              </a:spcAft>
              <a:buNone/>
            </a:pPr>
            <a:r>
              <a:rPr lang="en-US" dirty="0">
                <a:ea typeface="Times New Roman"/>
              </a:rPr>
              <a:t> </a:t>
            </a:r>
          </a:p>
          <a:p>
            <a:pPr marL="0" marR="0" indent="0">
              <a:spcBef>
                <a:spcPts val="0"/>
              </a:spcBef>
              <a:spcAft>
                <a:spcPts val="0"/>
              </a:spcAft>
              <a:buNone/>
            </a:pPr>
            <a:endParaRPr lang="en-US" dirty="0">
              <a:ea typeface="Times New Roman"/>
            </a:endParaRPr>
          </a:p>
          <a:p>
            <a:pPr marL="625475" lvl="2" indent="-168275">
              <a:lnSpc>
                <a:spcPct val="100000"/>
              </a:lnSpc>
              <a:spcAft>
                <a:spcPts val="300"/>
              </a:spcAft>
              <a:buClr>
                <a:schemeClr val="tx2"/>
              </a:buClr>
              <a:buSzPct val="115000"/>
            </a:pPr>
            <a:endParaRPr lang="en-US" sz="1700" dirty="0">
              <a:solidFill>
                <a:srgbClr val="333333"/>
              </a:solidFill>
              <a:cs typeface="Arial" charset="0"/>
            </a:endParaRPr>
          </a:p>
          <a:p>
            <a:pPr marL="0" indent="0">
              <a:lnSpc>
                <a:spcPct val="120000"/>
              </a:lnSpc>
              <a:spcAft>
                <a:spcPts val="300"/>
              </a:spcAft>
              <a:buSzPct val="115000"/>
              <a:buNone/>
            </a:pPr>
            <a:endParaRPr lang="en-US" sz="6400" dirty="0">
              <a:cs typeface="Arial" charset="0"/>
            </a:endParaRPr>
          </a:p>
          <a:p>
            <a:pPr marL="0" indent="0">
              <a:lnSpc>
                <a:spcPct val="100000"/>
              </a:lnSpc>
              <a:spcAft>
                <a:spcPts val="300"/>
              </a:spcAft>
              <a:buClr>
                <a:schemeClr val="accent2"/>
              </a:buClr>
              <a:buSzPct val="115000"/>
              <a:buNone/>
            </a:pPr>
            <a:r>
              <a:rPr lang="en-US" sz="6400" dirty="0">
                <a:cs typeface="Arial" charset="0"/>
              </a:rPr>
              <a:t>Scope - List of the 2026/2027 projects: </a:t>
            </a:r>
          </a:p>
          <a:p>
            <a:pPr marL="168275" lvl="2" indent="-168275">
              <a:lnSpc>
                <a:spcPct val="110000"/>
              </a:lnSpc>
              <a:buSzPct val="115000"/>
            </a:pPr>
            <a:r>
              <a:rPr lang="en-US" sz="5600" dirty="0">
                <a:solidFill>
                  <a:srgbClr val="333333"/>
                </a:solidFill>
                <a:latin typeface="+mj-lt"/>
                <a:cs typeface="Calibri Light"/>
              </a:rPr>
              <a:t>Project 1) Sensors and Predictive Maintenance </a:t>
            </a:r>
          </a:p>
          <a:p>
            <a:pPr marL="168275" lvl="2" indent="-168275">
              <a:lnSpc>
                <a:spcPct val="110000"/>
              </a:lnSpc>
              <a:buSzPct val="115000"/>
            </a:pPr>
            <a:r>
              <a:rPr lang="en-US" sz="5600" dirty="0">
                <a:solidFill>
                  <a:srgbClr val="333333"/>
                </a:solidFill>
                <a:latin typeface="+mj-lt"/>
                <a:cs typeface="Calibri Light"/>
              </a:rPr>
              <a:t>Project 2) Wi Fi  Performance/Adjustments  </a:t>
            </a:r>
          </a:p>
          <a:p>
            <a:pPr marL="168275" indent="-168275">
              <a:lnSpc>
                <a:spcPct val="110000"/>
              </a:lnSpc>
              <a:buSzPct val="115000"/>
            </a:pPr>
            <a:r>
              <a:rPr lang="en-US" sz="5600" dirty="0">
                <a:solidFill>
                  <a:srgbClr val="333333"/>
                </a:solidFill>
                <a:latin typeface="+mj-lt"/>
                <a:cs typeface="Calibri Light"/>
              </a:rPr>
              <a:t>Project 3) Consistency of the SNHA Communication and processes i.e. email addresses using </a:t>
            </a:r>
            <a:r>
              <a:rPr lang="en-US" sz="5600" dirty="0" err="1">
                <a:solidFill>
                  <a:srgbClr val="333333"/>
                </a:solidFill>
                <a:latin typeface="+mj-lt"/>
                <a:cs typeface="Calibri Light"/>
              </a:rPr>
              <a:t>snha.online</a:t>
            </a:r>
            <a:r>
              <a:rPr lang="en-US" sz="5600" dirty="0">
                <a:solidFill>
                  <a:srgbClr val="333333"/>
                </a:solidFill>
                <a:latin typeface="+mj-lt"/>
                <a:cs typeface="Calibri Light"/>
              </a:rPr>
              <a:t> &amp; maximize usage of App Folio </a:t>
            </a:r>
          </a:p>
          <a:p>
            <a:pPr marL="168275" indent="-168275">
              <a:lnSpc>
                <a:spcPct val="110000"/>
              </a:lnSpc>
              <a:buSzPct val="115000"/>
            </a:pPr>
            <a:r>
              <a:rPr lang="en-US" sz="5600" dirty="0">
                <a:solidFill>
                  <a:srgbClr val="333333"/>
                </a:solidFill>
                <a:latin typeface="+mj-lt"/>
                <a:cs typeface="Calibri Light"/>
              </a:rPr>
              <a:t>Project 4) What’s Next after this phase and how do we get to full EMS</a:t>
            </a:r>
          </a:p>
          <a:p>
            <a:pPr marL="168275" indent="-168275">
              <a:lnSpc>
                <a:spcPct val="110000"/>
              </a:lnSpc>
              <a:buSzPct val="115000"/>
            </a:pPr>
            <a:r>
              <a:rPr lang="en-US" sz="5600" dirty="0">
                <a:solidFill>
                  <a:srgbClr val="333333"/>
                </a:solidFill>
                <a:latin typeface="+mj-lt"/>
                <a:cs typeface="Calibri Light"/>
              </a:rPr>
              <a:t>Project 5) Next Gen of Entertainment  </a:t>
            </a: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1400" dirty="0">
              <a:solidFill>
                <a:srgbClr val="333333"/>
              </a:solidFill>
              <a:cs typeface="Calibri Light"/>
            </a:endParaRPr>
          </a:p>
          <a:p>
            <a:pPr lvl="2">
              <a:lnSpc>
                <a:spcPct val="150000"/>
              </a:lnSpc>
              <a:spcAft>
                <a:spcPts val="600"/>
              </a:spcAft>
              <a:buFont typeface="Wingdings" pitchFamily="2" charset="2"/>
              <a:buChar char="§"/>
            </a:pPr>
            <a:endParaRPr lang="en-US" dirty="0">
              <a:cs typeface="Arial" charset="0"/>
            </a:endParaRPr>
          </a:p>
        </p:txBody>
      </p:sp>
      <p:sp>
        <p:nvSpPr>
          <p:cNvPr id="22531" name="Content Placeholder 2"/>
          <p:cNvSpPr>
            <a:spLocks/>
          </p:cNvSpPr>
          <p:nvPr/>
        </p:nvSpPr>
        <p:spPr bwMode="auto">
          <a:xfrm>
            <a:off x="228600" y="766167"/>
            <a:ext cx="8763000" cy="969024"/>
          </a:xfrm>
          <a:prstGeom prst="rect">
            <a:avLst/>
          </a:prstGeom>
          <a:noFill/>
          <a:ln w="9525">
            <a:noFill/>
            <a:miter lim="800000"/>
            <a:headEnd/>
            <a:tailEnd/>
          </a:ln>
        </p:spPr>
        <p:txBody>
          <a:bodyPr/>
          <a:lstStyle/>
          <a:p>
            <a:pPr>
              <a:lnSpc>
                <a:spcPct val="80000"/>
              </a:lnSpc>
              <a:spcAft>
                <a:spcPts val="300"/>
              </a:spcAft>
              <a:buClr>
                <a:schemeClr val="accent2"/>
              </a:buClr>
              <a:buSzPct val="115000"/>
              <a:buFont typeface="Arial" panose="020B0604020202020204" pitchFamily="34" charset="0"/>
              <a:buNone/>
            </a:pPr>
            <a:r>
              <a:rPr lang="en-US" sz="1600" dirty="0">
                <a:latin typeface="Calibri" pitchFamily="34" charset="0"/>
                <a:cs typeface="Arial" charset="0"/>
              </a:rPr>
              <a:t>Mission:</a:t>
            </a:r>
          </a:p>
          <a:p>
            <a:pPr marL="168275" indent="-168275">
              <a:spcAft>
                <a:spcPts val="600"/>
              </a:spcAft>
              <a:buClr>
                <a:srgbClr val="005483"/>
              </a:buClr>
              <a:buSzPct val="115000"/>
              <a:buFont typeface="Arial" panose="020B0604020202020204" pitchFamily="34" charset="0"/>
              <a:buChar char="•"/>
            </a:pPr>
            <a:r>
              <a:rPr lang="en-US" sz="1400" dirty="0">
                <a:solidFill>
                  <a:srgbClr val="333333"/>
                </a:solidFill>
                <a:latin typeface="+mj-lt"/>
                <a:cs typeface="Calibri Light"/>
              </a:rPr>
              <a:t>The SNHA Technology Committee will be working to advance the technology needs of the SNHA and work in partnership with the Smugglers Notch Resort on technology projects for better outcomes for the homeowners and the resort.  The work for the 26/27 term  will include the sensor project, </a:t>
            </a:r>
            <a:r>
              <a:rPr lang="en-US" sz="1400" dirty="0" err="1">
                <a:solidFill>
                  <a:srgbClr val="333333"/>
                </a:solidFill>
                <a:latin typeface="+mj-lt"/>
                <a:cs typeface="Calibri Light"/>
              </a:rPr>
              <a:t>WiFi</a:t>
            </a:r>
            <a:r>
              <a:rPr lang="en-US" sz="1400" dirty="0">
                <a:solidFill>
                  <a:srgbClr val="333333"/>
                </a:solidFill>
                <a:latin typeface="+mj-lt"/>
                <a:cs typeface="Calibri Light"/>
              </a:rPr>
              <a:t> performance/adjustments,  consistency for the SNHA communication and processes, Energy Management next phases and next generation of entertainment at the resort</a:t>
            </a:r>
            <a:r>
              <a:rPr lang="en-US" sz="1400" b="1" dirty="0">
                <a:solidFill>
                  <a:srgbClr val="333333"/>
                </a:solidFill>
                <a:latin typeface="+mj-lt"/>
                <a:cs typeface="Calibri Light"/>
              </a:rPr>
              <a:t>.  </a:t>
            </a:r>
          </a:p>
          <a:p>
            <a:pPr>
              <a:spcAft>
                <a:spcPts val="600"/>
              </a:spcAft>
              <a:buClr>
                <a:srgbClr val="005483"/>
              </a:buClr>
              <a:buSzPct val="115000"/>
            </a:pPr>
            <a:r>
              <a:rPr lang="en-US" sz="1600" dirty="0">
                <a:latin typeface="Calibri" pitchFamily="34" charset="0"/>
                <a:cs typeface="Arial" charset="0"/>
              </a:rPr>
              <a:t>Meeting Cadence:  </a:t>
            </a:r>
          </a:p>
          <a:p>
            <a:pPr marL="168275" indent="-168275">
              <a:spcAft>
                <a:spcPts val="600"/>
              </a:spcAft>
              <a:buClr>
                <a:srgbClr val="005483"/>
              </a:buClr>
              <a:buSzPct val="115000"/>
              <a:buFont typeface="Arial" panose="020B0604020202020204" pitchFamily="34" charset="0"/>
              <a:buChar char="•"/>
            </a:pPr>
            <a:r>
              <a:rPr lang="en-US" sz="1400" dirty="0">
                <a:solidFill>
                  <a:srgbClr val="333333"/>
                </a:solidFill>
                <a:latin typeface="+mj-lt"/>
                <a:cs typeface="Calibri Light"/>
              </a:rPr>
              <a:t>Zoom meeting on the Third Tuesday of each month at 12 noon </a:t>
            </a:r>
          </a:p>
          <a:p>
            <a:pPr>
              <a:lnSpc>
                <a:spcPct val="80000"/>
              </a:lnSpc>
              <a:spcAft>
                <a:spcPts val="300"/>
              </a:spcAft>
              <a:buClr>
                <a:schemeClr val="accent2"/>
              </a:buClr>
              <a:buSzPct val="115000"/>
            </a:pPr>
            <a:endParaRPr lang="en-US" sz="1600" dirty="0">
              <a:latin typeface="Calibri" pitchFamily="34" charset="0"/>
              <a:cs typeface="Arial" charset="0"/>
            </a:endParaRPr>
          </a:p>
          <a:p>
            <a:pPr>
              <a:lnSpc>
                <a:spcPct val="80000"/>
              </a:lnSpc>
              <a:spcAft>
                <a:spcPts val="300"/>
              </a:spcAft>
              <a:buClr>
                <a:schemeClr val="accent2"/>
              </a:buClr>
              <a:buSzPct val="115000"/>
            </a:pPr>
            <a:r>
              <a:rPr lang="en-US" sz="1600" dirty="0">
                <a:latin typeface="Calibri" pitchFamily="34" charset="0"/>
                <a:cs typeface="Arial" charset="0"/>
              </a:rPr>
              <a:t>Membership: </a:t>
            </a:r>
          </a:p>
          <a:p>
            <a:pPr marL="168275" indent="-168275">
              <a:lnSpc>
                <a:spcPct val="90000"/>
              </a:lnSpc>
              <a:spcAft>
                <a:spcPts val="600"/>
              </a:spcAft>
              <a:buClr>
                <a:srgbClr val="005483"/>
              </a:buClr>
              <a:buSzPct val="115000"/>
              <a:buFont typeface="Arial" panose="020B0604020202020204" pitchFamily="34" charset="0"/>
              <a:buChar char="•"/>
            </a:pPr>
            <a:r>
              <a:rPr lang="en-US" sz="1400" dirty="0">
                <a:solidFill>
                  <a:srgbClr val="333333"/>
                </a:solidFill>
                <a:latin typeface="+mj-lt"/>
                <a:cs typeface="Calibri Light"/>
              </a:rPr>
              <a:t>Chair: Debbie Cicerone RS45  Committee members:  Michele Cloke LS11 12, Jeremy Feldman MV27, Cheryl Gandini Smuggs IT Director,  Joe Lamacchia HK20, Roml Lefkowitz HK04, Herb Lewis RS48, Rob Nagler LS53, Jorge </a:t>
            </a:r>
            <a:r>
              <a:rPr lang="en-US" sz="1400" dirty="0" err="1">
                <a:solidFill>
                  <a:srgbClr val="333333"/>
                </a:solidFill>
                <a:latin typeface="+mj-lt"/>
                <a:cs typeface="Calibri Light"/>
              </a:rPr>
              <a:t>Onieva</a:t>
            </a:r>
            <a:r>
              <a:rPr lang="en-US" sz="1400" dirty="0">
                <a:solidFill>
                  <a:srgbClr val="333333"/>
                </a:solidFill>
                <a:latin typeface="+mj-lt"/>
                <a:cs typeface="Calibri Light"/>
              </a:rPr>
              <a:t> MV10, Ron Packard MV09, Florrie Paige-HK13, Matt Spataro MV17, Lucas Tilton Smuggs</a:t>
            </a:r>
          </a:p>
          <a:p>
            <a:pPr>
              <a:lnSpc>
                <a:spcPct val="90000"/>
              </a:lnSpc>
              <a:spcAft>
                <a:spcPts val="300"/>
              </a:spcAft>
              <a:buClr>
                <a:srgbClr val="005483"/>
              </a:buClr>
              <a:buSzPct val="115000"/>
              <a:buFont typeface="Arial" panose="020B0604020202020204" pitchFamily="34" charset="0"/>
              <a:buNone/>
            </a:pPr>
            <a:endParaRPr lang="en-US" sz="1200" dirty="0">
              <a:solidFill>
                <a:srgbClr val="333333"/>
              </a:solidFill>
              <a:latin typeface="Calibri" pitchFamily="34" charset="0"/>
              <a:cs typeface="Calibri Light"/>
            </a:endParaRPr>
          </a:p>
        </p:txBody>
      </p:sp>
    </p:spTree>
    <p:extLst>
      <p:ext uri="{BB962C8B-B14F-4D97-AF65-F5344CB8AC3E}">
        <p14:creationId xmlns:p14="http://schemas.microsoft.com/office/powerpoint/2010/main" val="115741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70527-5C09-569D-0B84-4107241DF75D}"/>
            </a:ext>
          </a:extLst>
        </p:cNvPr>
        <p:cNvGrpSpPr/>
        <p:nvPr/>
      </p:nvGrpSpPr>
      <p:grpSpPr>
        <a:xfrm>
          <a:off x="0" y="0"/>
          <a:ext cx="0" cy="0"/>
          <a:chOff x="0" y="0"/>
          <a:chExt cx="0" cy="0"/>
        </a:xfrm>
      </p:grpSpPr>
      <p:sp>
        <p:nvSpPr>
          <p:cNvPr id="22529" name="Title 1">
            <a:extLst>
              <a:ext uri="{FF2B5EF4-FFF2-40B4-BE49-F238E27FC236}">
                <a16:creationId xmlns:a16="http://schemas.microsoft.com/office/drawing/2014/main" id="{F265D78C-BBB0-A203-A598-5479FBA1FA29}"/>
              </a:ext>
            </a:extLst>
          </p:cNvPr>
          <p:cNvSpPr>
            <a:spLocks noGrp="1"/>
          </p:cNvSpPr>
          <p:nvPr>
            <p:ph type="title"/>
          </p:nvPr>
        </p:nvSpPr>
        <p:spPr>
          <a:xfrm>
            <a:off x="68826" y="64108"/>
            <a:ext cx="9075174" cy="563563"/>
          </a:xfrm>
        </p:spPr>
        <p:txBody>
          <a:bodyPr>
            <a:normAutofit/>
          </a:bodyPr>
          <a:lstStyle/>
          <a:p>
            <a:pPr>
              <a:spcBef>
                <a:spcPts val="1000"/>
              </a:spcBef>
            </a:pPr>
            <a:r>
              <a:rPr lang="en-US" sz="2200" b="1" dirty="0">
                <a:latin typeface="+mj-lt"/>
                <a:ea typeface="+mn-ea"/>
                <a:cs typeface="Calibri Light"/>
              </a:rPr>
              <a:t>RACI for the SNHA Technology Committee 2026/2027 term        </a:t>
            </a:r>
            <a:r>
              <a:rPr lang="en-US" sz="1400" b="1" dirty="0">
                <a:latin typeface="+mj-lt"/>
                <a:ea typeface="+mn-ea"/>
                <a:cs typeface="Calibri Light"/>
              </a:rPr>
              <a:t>1 / 2  </a:t>
            </a:r>
          </a:p>
        </p:txBody>
      </p:sp>
      <p:sp>
        <p:nvSpPr>
          <p:cNvPr id="22530" name="Content Placeholder 2">
            <a:extLst>
              <a:ext uri="{FF2B5EF4-FFF2-40B4-BE49-F238E27FC236}">
                <a16:creationId xmlns:a16="http://schemas.microsoft.com/office/drawing/2014/main" id="{FB757996-8717-F9F4-4D99-2B0CEEBB6E26}"/>
              </a:ext>
            </a:extLst>
          </p:cNvPr>
          <p:cNvSpPr>
            <a:spLocks noGrp="1"/>
          </p:cNvSpPr>
          <p:nvPr>
            <p:ph idx="1"/>
          </p:nvPr>
        </p:nvSpPr>
        <p:spPr>
          <a:xfrm>
            <a:off x="334297" y="5476568"/>
            <a:ext cx="8146026" cy="845776"/>
          </a:xfrm>
        </p:spPr>
        <p:txBody>
          <a:bodyPr>
            <a:normAutofit/>
          </a:bodyPr>
          <a:lstStyle/>
          <a:p>
            <a:pPr marL="0" marR="0" indent="0">
              <a:spcBef>
                <a:spcPts val="0"/>
              </a:spcBef>
              <a:spcAft>
                <a:spcPts val="0"/>
              </a:spcAft>
              <a:buNone/>
            </a:pPr>
            <a:r>
              <a:rPr lang="en-US" dirty="0">
                <a:ea typeface="Times New Roman"/>
              </a:rPr>
              <a:t> </a:t>
            </a:r>
          </a:p>
          <a:p>
            <a:pPr marL="0" marR="0" indent="0">
              <a:spcBef>
                <a:spcPts val="0"/>
              </a:spcBef>
              <a:spcAft>
                <a:spcPts val="0"/>
              </a:spcAft>
              <a:buNone/>
            </a:pPr>
            <a:r>
              <a:rPr lang="en-US" dirty="0">
                <a:ea typeface="Times New Roman"/>
              </a:rPr>
              <a:t> </a:t>
            </a:r>
          </a:p>
          <a:p>
            <a:pPr marL="0" marR="0" indent="0">
              <a:spcBef>
                <a:spcPts val="0"/>
              </a:spcBef>
              <a:spcAft>
                <a:spcPts val="0"/>
              </a:spcAft>
              <a:buNone/>
            </a:pPr>
            <a:endParaRPr lang="en-US" dirty="0">
              <a:ea typeface="Times New Roman"/>
            </a:endParaRPr>
          </a:p>
          <a:p>
            <a:pPr marL="625475" lvl="2" indent="-168275">
              <a:lnSpc>
                <a:spcPct val="100000"/>
              </a:lnSpc>
              <a:spcAft>
                <a:spcPts val="300"/>
              </a:spcAft>
              <a:buClr>
                <a:schemeClr val="tx2"/>
              </a:buClr>
              <a:buSzPct val="115000"/>
            </a:pPr>
            <a:endParaRPr lang="en-US" sz="1700" dirty="0">
              <a:solidFill>
                <a:srgbClr val="333333"/>
              </a:solidFill>
              <a:cs typeface="Arial" charset="0"/>
            </a:endParaRPr>
          </a:p>
          <a:p>
            <a:pPr marL="0" indent="0">
              <a:lnSpc>
                <a:spcPct val="120000"/>
              </a:lnSpc>
              <a:spcAft>
                <a:spcPts val="300"/>
              </a:spcAft>
              <a:buSzPct val="115000"/>
              <a:buNone/>
            </a:pPr>
            <a:endParaRPr lang="en-US" sz="6400" dirty="0">
              <a:cs typeface="Arial" charset="0"/>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1400" dirty="0">
              <a:solidFill>
                <a:srgbClr val="333333"/>
              </a:solidFill>
              <a:cs typeface="Calibri Light"/>
            </a:endParaRPr>
          </a:p>
          <a:p>
            <a:pPr lvl="2">
              <a:lnSpc>
                <a:spcPct val="150000"/>
              </a:lnSpc>
              <a:spcAft>
                <a:spcPts val="600"/>
              </a:spcAft>
              <a:buFont typeface="Wingdings" pitchFamily="2" charset="2"/>
              <a:buChar char="§"/>
            </a:pPr>
            <a:endParaRPr lang="en-US" dirty="0">
              <a:cs typeface="Arial" charset="0"/>
            </a:endParaRPr>
          </a:p>
        </p:txBody>
      </p:sp>
      <p:sp>
        <p:nvSpPr>
          <p:cNvPr id="22531" name="Content Placeholder 2">
            <a:extLst>
              <a:ext uri="{FF2B5EF4-FFF2-40B4-BE49-F238E27FC236}">
                <a16:creationId xmlns:a16="http://schemas.microsoft.com/office/drawing/2014/main" id="{22EEF945-5CFC-9004-436A-B98FA0D76F96}"/>
              </a:ext>
            </a:extLst>
          </p:cNvPr>
          <p:cNvSpPr>
            <a:spLocks/>
          </p:cNvSpPr>
          <p:nvPr/>
        </p:nvSpPr>
        <p:spPr bwMode="auto">
          <a:xfrm>
            <a:off x="228600" y="766167"/>
            <a:ext cx="8763000" cy="969024"/>
          </a:xfrm>
          <a:prstGeom prst="rect">
            <a:avLst/>
          </a:prstGeom>
          <a:noFill/>
          <a:ln w="9525">
            <a:noFill/>
            <a:miter lim="800000"/>
            <a:headEnd/>
            <a:tailEnd/>
          </a:ln>
        </p:spPr>
        <p:txBody>
          <a:bodyPr/>
          <a:lstStyle/>
          <a:p>
            <a:pPr>
              <a:lnSpc>
                <a:spcPct val="80000"/>
              </a:lnSpc>
              <a:spcAft>
                <a:spcPts val="300"/>
              </a:spcAft>
              <a:buClr>
                <a:schemeClr val="accent2"/>
              </a:buClr>
              <a:buSzPct val="115000"/>
              <a:buFont typeface="Arial" panose="020B0604020202020204" pitchFamily="34" charset="0"/>
              <a:buNone/>
            </a:pPr>
            <a:r>
              <a:rPr lang="en-US" sz="1600" dirty="0">
                <a:latin typeface="Calibri" pitchFamily="34" charset="0"/>
                <a:cs typeface="Arial" charset="0"/>
              </a:rPr>
              <a:t>Reason for a RACI:</a:t>
            </a:r>
          </a:p>
          <a:p>
            <a:pPr>
              <a:spcAft>
                <a:spcPts val="600"/>
              </a:spcAft>
              <a:buClr>
                <a:srgbClr val="005483"/>
              </a:buClr>
              <a:buSzPct val="115000"/>
            </a:pPr>
            <a:r>
              <a:rPr lang="en-US" sz="1400" dirty="0">
                <a:solidFill>
                  <a:srgbClr val="333333"/>
                </a:solidFill>
                <a:latin typeface="+mj-lt"/>
                <a:cs typeface="Calibri Light"/>
              </a:rPr>
              <a:t>To execute the project list for the 26/27 term e.g. Sensors &amp; Predictive Maintenance (including environmental monitors, leak detectors, or smart thermostats) it is critical to align the decision-making process between individual Building Regimes, the centralized SNHA Board, and resort operations. </a:t>
            </a:r>
          </a:p>
          <a:p>
            <a:pPr marL="168275" indent="-168275">
              <a:spcAft>
                <a:spcPts val="600"/>
              </a:spcAft>
              <a:buClr>
                <a:srgbClr val="005483"/>
              </a:buClr>
              <a:buSzPct val="115000"/>
              <a:buFont typeface="Arial" panose="020B0604020202020204" pitchFamily="34" charset="0"/>
              <a:buChar char="•"/>
            </a:pPr>
            <a:endParaRPr lang="en-US" sz="1400" b="1" dirty="0">
              <a:solidFill>
                <a:srgbClr val="333333"/>
              </a:solidFill>
              <a:latin typeface="+mj-lt"/>
              <a:cs typeface="Calibri Light"/>
            </a:endParaRPr>
          </a:p>
          <a:p>
            <a:pPr>
              <a:spcAft>
                <a:spcPts val="600"/>
              </a:spcAft>
              <a:buClr>
                <a:srgbClr val="005483"/>
              </a:buClr>
              <a:buSzPct val="115000"/>
            </a:pPr>
            <a:r>
              <a:rPr lang="en-US" sz="1600" dirty="0">
                <a:latin typeface="Calibri" pitchFamily="34" charset="0"/>
                <a:cs typeface="Arial" charset="0"/>
              </a:rPr>
              <a:t>RACI Definitions:  </a:t>
            </a:r>
          </a:p>
          <a:p>
            <a:pPr lvl="0"/>
            <a:r>
              <a:rPr lang="en-US" sz="1400" dirty="0">
                <a:solidFill>
                  <a:srgbClr val="333333"/>
                </a:solidFill>
                <a:latin typeface="+mj-lt"/>
                <a:cs typeface="Calibri Light"/>
              </a:rPr>
              <a:t>R – Responsible: The role doing the actual work to complete the task.</a:t>
            </a:r>
          </a:p>
          <a:p>
            <a:pPr lvl="0"/>
            <a:r>
              <a:rPr lang="en-US" sz="1400" dirty="0">
                <a:solidFill>
                  <a:srgbClr val="333333"/>
                </a:solidFill>
                <a:latin typeface="+mj-lt"/>
                <a:cs typeface="Calibri Light"/>
              </a:rPr>
              <a:t>A – Accountable: The final decision-maker with ultimate ownership of the outcome. (Only one "A" per task).</a:t>
            </a:r>
          </a:p>
          <a:p>
            <a:pPr lvl="0"/>
            <a:r>
              <a:rPr lang="en-US" sz="1400" dirty="0">
                <a:solidFill>
                  <a:srgbClr val="333333"/>
                </a:solidFill>
                <a:latin typeface="+mj-lt"/>
                <a:cs typeface="Calibri Light"/>
              </a:rPr>
              <a:t>C – Consulted: People whose input is needed before or during the task.</a:t>
            </a:r>
          </a:p>
          <a:p>
            <a:pPr lvl="0"/>
            <a:r>
              <a:rPr lang="en-US" sz="1400" dirty="0">
                <a:solidFill>
                  <a:srgbClr val="333333"/>
                </a:solidFill>
                <a:latin typeface="+mj-lt"/>
                <a:cs typeface="Calibri Light"/>
              </a:rPr>
              <a:t>I – Informed: People updated after the task or decision is finalized.</a:t>
            </a:r>
          </a:p>
          <a:p>
            <a:pPr marL="168275" indent="-168275">
              <a:spcAft>
                <a:spcPts val="600"/>
              </a:spcAft>
              <a:buClr>
                <a:srgbClr val="005483"/>
              </a:buClr>
              <a:buSzPct val="115000"/>
              <a:buFont typeface="Arial" panose="020B0604020202020204" pitchFamily="34" charset="0"/>
              <a:buChar char="•"/>
            </a:pPr>
            <a:endParaRPr lang="en-US" sz="1400" dirty="0">
              <a:solidFill>
                <a:srgbClr val="333333"/>
              </a:solidFill>
              <a:latin typeface="+mj-lt"/>
              <a:cs typeface="Calibri Light"/>
            </a:endParaRPr>
          </a:p>
          <a:p>
            <a:pPr>
              <a:lnSpc>
                <a:spcPct val="80000"/>
              </a:lnSpc>
              <a:spcAft>
                <a:spcPts val="300"/>
              </a:spcAft>
              <a:buClr>
                <a:schemeClr val="accent2"/>
              </a:buClr>
              <a:buSzPct val="115000"/>
            </a:pPr>
            <a:r>
              <a:rPr lang="en-US" sz="1600" dirty="0">
                <a:latin typeface="Calibri" pitchFamily="34" charset="0"/>
                <a:cs typeface="Arial" charset="0"/>
              </a:rPr>
              <a:t>Key Project Roles Defined: </a:t>
            </a:r>
          </a:p>
          <a:p>
            <a:r>
              <a:rPr lang="en-US" sz="1400" dirty="0">
                <a:solidFill>
                  <a:srgbClr val="333333"/>
                </a:solidFill>
                <a:latin typeface="+mj-lt"/>
                <a:cs typeface="Calibri Light"/>
              </a:rPr>
              <a:t>SNHA Board / Directors: The governing body focused on overarching community policies, legal reviews, and vendor guidelines. </a:t>
            </a:r>
          </a:p>
          <a:p>
            <a:r>
              <a:rPr lang="en-US" sz="1400" dirty="0">
                <a:solidFill>
                  <a:srgbClr val="333333"/>
                </a:solidFill>
                <a:latin typeface="+mj-lt"/>
                <a:cs typeface="Calibri Light"/>
              </a:rPr>
              <a:t>Regime Directors (Building Committees): Individual building associations responsible for building-specific approvals, aesthetics, and localized funding. </a:t>
            </a:r>
          </a:p>
          <a:p>
            <a:r>
              <a:rPr lang="en-US" sz="1400" dirty="0">
                <a:solidFill>
                  <a:srgbClr val="333333"/>
                </a:solidFill>
                <a:latin typeface="+mj-lt"/>
                <a:cs typeface="Calibri Light"/>
              </a:rPr>
              <a:t>SNHA Management / Office Staff: The operational team handling day-to-day coordination, project schedules, and contractor tracking. </a:t>
            </a:r>
          </a:p>
          <a:p>
            <a:r>
              <a:rPr lang="en-US" sz="1400" dirty="0">
                <a:solidFill>
                  <a:srgbClr val="333333"/>
                </a:solidFill>
                <a:latin typeface="+mj-lt"/>
                <a:cs typeface="Calibri Light"/>
              </a:rPr>
              <a:t>Resort Management Co. (Smuggs Resort Tech/Maintenance): The main resort entity providing technical integration or baseline infrastructure utilities. </a:t>
            </a:r>
          </a:p>
          <a:p>
            <a:r>
              <a:rPr lang="en-US" sz="1400" dirty="0">
                <a:solidFill>
                  <a:srgbClr val="333333"/>
                </a:solidFill>
                <a:latin typeface="+mj-lt"/>
                <a:cs typeface="Calibri Light"/>
              </a:rPr>
              <a:t>Homeowners (Full/Club Owners): Individual condo unit owners impacted by intra-unit hardware placement and user experience.</a:t>
            </a:r>
          </a:p>
          <a:p>
            <a:r>
              <a:rPr lang="en-US" sz="1400" dirty="0">
                <a:solidFill>
                  <a:srgbClr val="333333"/>
                </a:solidFill>
                <a:latin typeface="+mj-lt"/>
                <a:cs typeface="Calibri Light"/>
              </a:rPr>
              <a:t>Third-Party Vendor / Contractor: Certified network technicians and IoT smart hardware installers.</a:t>
            </a:r>
          </a:p>
          <a:p>
            <a:r>
              <a:rPr lang="en-US" dirty="0"/>
              <a:t> </a:t>
            </a:r>
          </a:p>
          <a:p>
            <a:pPr marL="168275" indent="-168275">
              <a:lnSpc>
                <a:spcPct val="90000"/>
              </a:lnSpc>
              <a:spcAft>
                <a:spcPts val="600"/>
              </a:spcAft>
              <a:buClr>
                <a:srgbClr val="005483"/>
              </a:buClr>
              <a:buSzPct val="115000"/>
              <a:buFont typeface="Arial" panose="020B0604020202020204" pitchFamily="34" charset="0"/>
              <a:buChar char="•"/>
            </a:pPr>
            <a:endParaRPr lang="en-US" sz="1400" dirty="0">
              <a:solidFill>
                <a:srgbClr val="333333"/>
              </a:solidFill>
              <a:latin typeface="+mj-lt"/>
              <a:cs typeface="Calibri Light"/>
            </a:endParaRPr>
          </a:p>
          <a:p>
            <a:pPr>
              <a:lnSpc>
                <a:spcPct val="90000"/>
              </a:lnSpc>
              <a:spcAft>
                <a:spcPts val="300"/>
              </a:spcAft>
              <a:buClr>
                <a:srgbClr val="005483"/>
              </a:buClr>
              <a:buSzPct val="115000"/>
              <a:buFont typeface="Arial" panose="020B0604020202020204" pitchFamily="34" charset="0"/>
              <a:buNone/>
            </a:pPr>
            <a:endParaRPr lang="en-US" sz="1200" dirty="0">
              <a:solidFill>
                <a:srgbClr val="333333"/>
              </a:solidFill>
              <a:latin typeface="Calibri" pitchFamily="34" charset="0"/>
              <a:cs typeface="Calibri Light"/>
            </a:endParaRPr>
          </a:p>
        </p:txBody>
      </p:sp>
    </p:spTree>
    <p:extLst>
      <p:ext uri="{BB962C8B-B14F-4D97-AF65-F5344CB8AC3E}">
        <p14:creationId xmlns:p14="http://schemas.microsoft.com/office/powerpoint/2010/main" val="909867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04D85-1103-BD08-EB89-0433C1468876}"/>
            </a:ext>
          </a:extLst>
        </p:cNvPr>
        <p:cNvGrpSpPr/>
        <p:nvPr/>
      </p:nvGrpSpPr>
      <p:grpSpPr>
        <a:xfrm>
          <a:off x="0" y="0"/>
          <a:ext cx="0" cy="0"/>
          <a:chOff x="0" y="0"/>
          <a:chExt cx="0" cy="0"/>
        </a:xfrm>
      </p:grpSpPr>
      <p:sp>
        <p:nvSpPr>
          <p:cNvPr id="22529" name="Title 1">
            <a:extLst>
              <a:ext uri="{FF2B5EF4-FFF2-40B4-BE49-F238E27FC236}">
                <a16:creationId xmlns:a16="http://schemas.microsoft.com/office/drawing/2014/main" id="{C9121B5B-3E04-A9F0-EF21-6F6597F243FB}"/>
              </a:ext>
            </a:extLst>
          </p:cNvPr>
          <p:cNvSpPr>
            <a:spLocks noGrp="1"/>
          </p:cNvSpPr>
          <p:nvPr>
            <p:ph type="title"/>
          </p:nvPr>
        </p:nvSpPr>
        <p:spPr>
          <a:xfrm>
            <a:off x="68826" y="64108"/>
            <a:ext cx="9075174" cy="563563"/>
          </a:xfrm>
        </p:spPr>
        <p:txBody>
          <a:bodyPr>
            <a:normAutofit/>
          </a:bodyPr>
          <a:lstStyle/>
          <a:p>
            <a:pPr>
              <a:spcBef>
                <a:spcPts val="1000"/>
              </a:spcBef>
            </a:pPr>
            <a:r>
              <a:rPr lang="en-US" sz="2200" b="1" dirty="0">
                <a:latin typeface="+mj-lt"/>
                <a:ea typeface="+mn-ea"/>
                <a:cs typeface="Calibri Light"/>
              </a:rPr>
              <a:t>RACI for the SNHA Technology Committee 2026/2027 term      </a:t>
            </a:r>
            <a:r>
              <a:rPr lang="en-US" sz="1400" b="1" dirty="0">
                <a:latin typeface="+mj-lt"/>
                <a:ea typeface="+mn-ea"/>
                <a:cs typeface="Calibri Light"/>
              </a:rPr>
              <a:t>2/2  </a:t>
            </a:r>
          </a:p>
        </p:txBody>
      </p:sp>
      <p:sp>
        <p:nvSpPr>
          <p:cNvPr id="22530" name="Content Placeholder 2">
            <a:extLst>
              <a:ext uri="{FF2B5EF4-FFF2-40B4-BE49-F238E27FC236}">
                <a16:creationId xmlns:a16="http://schemas.microsoft.com/office/drawing/2014/main" id="{0A635E0C-E756-CB39-4D43-9D6011039860}"/>
              </a:ext>
            </a:extLst>
          </p:cNvPr>
          <p:cNvSpPr>
            <a:spLocks noGrp="1"/>
          </p:cNvSpPr>
          <p:nvPr>
            <p:ph idx="1"/>
          </p:nvPr>
        </p:nvSpPr>
        <p:spPr>
          <a:xfrm>
            <a:off x="334297" y="5476568"/>
            <a:ext cx="8146026" cy="845776"/>
          </a:xfrm>
        </p:spPr>
        <p:txBody>
          <a:bodyPr>
            <a:normAutofit/>
          </a:bodyPr>
          <a:lstStyle/>
          <a:p>
            <a:pPr marL="0" marR="0" indent="0">
              <a:spcBef>
                <a:spcPts val="0"/>
              </a:spcBef>
              <a:spcAft>
                <a:spcPts val="0"/>
              </a:spcAft>
              <a:buNone/>
            </a:pPr>
            <a:r>
              <a:rPr lang="en-US" dirty="0">
                <a:ea typeface="Times New Roman"/>
              </a:rPr>
              <a:t> </a:t>
            </a:r>
          </a:p>
          <a:p>
            <a:pPr marL="0" marR="0" indent="0">
              <a:spcBef>
                <a:spcPts val="0"/>
              </a:spcBef>
              <a:spcAft>
                <a:spcPts val="0"/>
              </a:spcAft>
              <a:buNone/>
            </a:pPr>
            <a:r>
              <a:rPr lang="en-US" dirty="0">
                <a:ea typeface="Times New Roman"/>
              </a:rPr>
              <a:t> </a:t>
            </a:r>
          </a:p>
          <a:p>
            <a:pPr marL="0" marR="0" indent="0">
              <a:spcBef>
                <a:spcPts val="0"/>
              </a:spcBef>
              <a:spcAft>
                <a:spcPts val="0"/>
              </a:spcAft>
              <a:buNone/>
            </a:pPr>
            <a:endParaRPr lang="en-US" dirty="0">
              <a:ea typeface="Times New Roman"/>
            </a:endParaRPr>
          </a:p>
          <a:p>
            <a:pPr marL="625475" lvl="2" indent="-168275">
              <a:lnSpc>
                <a:spcPct val="100000"/>
              </a:lnSpc>
              <a:spcAft>
                <a:spcPts val="300"/>
              </a:spcAft>
              <a:buClr>
                <a:schemeClr val="tx2"/>
              </a:buClr>
              <a:buSzPct val="115000"/>
            </a:pPr>
            <a:endParaRPr lang="en-US" sz="1700" dirty="0">
              <a:solidFill>
                <a:srgbClr val="333333"/>
              </a:solidFill>
              <a:cs typeface="Arial" charset="0"/>
            </a:endParaRPr>
          </a:p>
          <a:p>
            <a:pPr marL="0" indent="0">
              <a:lnSpc>
                <a:spcPct val="120000"/>
              </a:lnSpc>
              <a:spcAft>
                <a:spcPts val="300"/>
              </a:spcAft>
              <a:buSzPct val="115000"/>
              <a:buNone/>
            </a:pPr>
            <a:endParaRPr lang="en-US" sz="6400" dirty="0">
              <a:cs typeface="Arial" charset="0"/>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1400" dirty="0">
              <a:solidFill>
                <a:srgbClr val="333333"/>
              </a:solidFill>
              <a:cs typeface="Calibri Light"/>
            </a:endParaRPr>
          </a:p>
          <a:p>
            <a:pPr lvl="2">
              <a:lnSpc>
                <a:spcPct val="150000"/>
              </a:lnSpc>
              <a:spcAft>
                <a:spcPts val="600"/>
              </a:spcAft>
              <a:buFont typeface="Wingdings" pitchFamily="2" charset="2"/>
              <a:buChar char="§"/>
            </a:pPr>
            <a:endParaRPr lang="en-US" dirty="0">
              <a:cs typeface="Arial" charset="0"/>
            </a:endParaRPr>
          </a:p>
        </p:txBody>
      </p:sp>
      <p:sp>
        <p:nvSpPr>
          <p:cNvPr id="22531" name="Content Placeholder 2">
            <a:extLst>
              <a:ext uri="{FF2B5EF4-FFF2-40B4-BE49-F238E27FC236}">
                <a16:creationId xmlns:a16="http://schemas.microsoft.com/office/drawing/2014/main" id="{FF1B4053-3C6C-D2C4-C239-1B8A2FFEC996}"/>
              </a:ext>
            </a:extLst>
          </p:cNvPr>
          <p:cNvSpPr>
            <a:spLocks/>
          </p:cNvSpPr>
          <p:nvPr/>
        </p:nvSpPr>
        <p:spPr bwMode="auto">
          <a:xfrm>
            <a:off x="68826" y="627671"/>
            <a:ext cx="8763000" cy="969024"/>
          </a:xfrm>
          <a:prstGeom prst="rect">
            <a:avLst/>
          </a:prstGeom>
          <a:noFill/>
          <a:ln w="9525">
            <a:noFill/>
            <a:miter lim="800000"/>
            <a:headEnd/>
            <a:tailEnd/>
          </a:ln>
        </p:spPr>
        <p:txBody>
          <a:bodyPr/>
          <a:lstStyle/>
          <a:p>
            <a:pPr>
              <a:lnSpc>
                <a:spcPct val="80000"/>
              </a:lnSpc>
              <a:spcAft>
                <a:spcPts val="300"/>
              </a:spcAft>
              <a:buClr>
                <a:schemeClr val="accent2"/>
              </a:buClr>
              <a:buSzPct val="115000"/>
              <a:buFont typeface="Arial" panose="020B0604020202020204" pitchFamily="34" charset="0"/>
              <a:buNone/>
            </a:pPr>
            <a:r>
              <a:rPr lang="en-US" sz="1600" dirty="0">
                <a:latin typeface="Calibri" pitchFamily="34" charset="0"/>
                <a:cs typeface="Arial" charset="0"/>
              </a:rPr>
              <a:t>Best Practices for Implementation this RACI for the SNHA Technology Subcommittee Sensor Project:</a:t>
            </a:r>
            <a:endParaRPr lang="en-US" sz="1400" dirty="0">
              <a:solidFill>
                <a:srgbClr val="333333"/>
              </a:solidFill>
              <a:latin typeface="+mj-lt"/>
              <a:cs typeface="Calibri Light"/>
            </a:endParaRPr>
          </a:p>
          <a:p>
            <a:pPr lvl="0">
              <a:spcAft>
                <a:spcPts val="600"/>
              </a:spcAft>
              <a:buClr>
                <a:srgbClr val="005483"/>
              </a:buClr>
              <a:buSzPct val="115000"/>
            </a:pPr>
            <a:r>
              <a:rPr lang="en-US" sz="1400" dirty="0">
                <a:solidFill>
                  <a:srgbClr val="333333"/>
                </a:solidFill>
                <a:latin typeface="+mj-lt"/>
                <a:cs typeface="Calibri Light"/>
              </a:rPr>
              <a:t>1</a:t>
            </a:r>
            <a:r>
              <a:rPr lang="en-US" sz="1100" dirty="0">
                <a:solidFill>
                  <a:srgbClr val="333333"/>
                </a:solidFill>
                <a:latin typeface="+mj-lt"/>
                <a:cs typeface="Calibri Light"/>
              </a:rPr>
              <a:t>) Enforce the "Regime Split": Because Smuggs operates via separate building Regimes, central SNHA cannot unilaterally force structural modifications or individual capital expenditure spending on a specific building without that specific Regime’s Board approval. This is why Regime Directors hold the Accountable (A) status for localized funding and drilling/aesthetic approvals. </a:t>
            </a:r>
          </a:p>
          <a:p>
            <a:pPr lvl="0">
              <a:spcAft>
                <a:spcPts val="600"/>
              </a:spcAft>
              <a:buClr>
                <a:srgbClr val="005483"/>
              </a:buClr>
              <a:buSzPct val="115000"/>
            </a:pPr>
            <a:r>
              <a:rPr lang="en-US" sz="1100" dirty="0">
                <a:solidFill>
                  <a:srgbClr val="333333"/>
                </a:solidFill>
                <a:latin typeface="+mj-lt"/>
                <a:cs typeface="Calibri Light"/>
              </a:rPr>
              <a:t>2) Harmonize with the Resort Network: Ensure that the Wi-Fi collaborates with the broader resort system (</a:t>
            </a:r>
            <a:r>
              <a:rPr lang="en-US" sz="1100" dirty="0" err="1">
                <a:solidFill>
                  <a:srgbClr val="333333"/>
                </a:solidFill>
                <a:latin typeface="+mj-lt"/>
                <a:cs typeface="Calibri Light"/>
              </a:rPr>
              <a:t>mconnect</a:t>
            </a:r>
            <a:r>
              <a:rPr lang="en-US" sz="1100" dirty="0">
                <a:solidFill>
                  <a:srgbClr val="333333"/>
                </a:solidFill>
                <a:latin typeface="+mj-lt"/>
                <a:cs typeface="Calibri Light"/>
              </a:rPr>
              <a:t> / </a:t>
            </a:r>
            <a:r>
              <a:rPr lang="en-US" sz="1100" dirty="0" err="1">
                <a:solidFill>
                  <a:srgbClr val="333333"/>
                </a:solidFill>
                <a:latin typeface="+mj-lt"/>
                <a:cs typeface="Calibri Light"/>
              </a:rPr>
              <a:t>SmuggsWifi</a:t>
            </a:r>
            <a:r>
              <a:rPr lang="en-US" sz="1100" dirty="0">
                <a:solidFill>
                  <a:srgbClr val="333333"/>
                </a:solidFill>
                <a:latin typeface="+mj-lt"/>
                <a:cs typeface="Calibri Light"/>
              </a:rPr>
              <a:t>) to avoid signal congestion or interference between resort public spaces and private residential spaces. </a:t>
            </a:r>
          </a:p>
          <a:p>
            <a:pPr lvl="0">
              <a:spcAft>
                <a:spcPts val="600"/>
              </a:spcAft>
              <a:buClr>
                <a:srgbClr val="005483"/>
              </a:buClr>
              <a:buSzPct val="115000"/>
            </a:pPr>
            <a:r>
              <a:rPr lang="en-US" sz="1100" dirty="0">
                <a:solidFill>
                  <a:srgbClr val="333333"/>
                </a:solidFill>
                <a:latin typeface="+mj-lt"/>
                <a:cs typeface="Calibri Light"/>
              </a:rPr>
              <a:t>3) Owner Access Transparency: Because property usage spans personal utilization, Club programs, and third-party rentals, sensor data permissions (such as water leak warnings) must route automatically to SNHA Management or emergency maintenance for prompt mitigation, rather than uniquely alerting an off-site owner. </a:t>
            </a:r>
          </a:p>
          <a:p>
            <a:pPr>
              <a:spcAft>
                <a:spcPts val="600"/>
              </a:spcAft>
              <a:buClr>
                <a:srgbClr val="005483"/>
              </a:buClr>
              <a:buSzPct val="115000"/>
            </a:pPr>
            <a:r>
              <a:rPr lang="en-US" sz="1400" dirty="0">
                <a:solidFill>
                  <a:srgbClr val="333333"/>
                </a:solidFill>
                <a:latin typeface="+mj-lt"/>
                <a:cs typeface="Calibri Light"/>
              </a:rPr>
              <a:t> </a:t>
            </a:r>
            <a:endParaRPr lang="en-US" sz="1600" dirty="0">
              <a:latin typeface="Calibri" pitchFamily="34" charset="0"/>
              <a:cs typeface="Arial" charset="0"/>
            </a:endParaRPr>
          </a:p>
          <a:p>
            <a:pPr>
              <a:spcAft>
                <a:spcPts val="600"/>
              </a:spcAft>
              <a:buClr>
                <a:srgbClr val="005483"/>
              </a:buClr>
              <a:buSzPct val="115000"/>
            </a:pPr>
            <a:r>
              <a:rPr lang="en-US" sz="1600" dirty="0">
                <a:latin typeface="Calibri" pitchFamily="34" charset="0"/>
                <a:cs typeface="Arial" charset="0"/>
              </a:rPr>
              <a:t> </a:t>
            </a:r>
            <a:endParaRPr lang="en-US" dirty="0"/>
          </a:p>
          <a:p>
            <a:pPr marL="168275" indent="-168275">
              <a:lnSpc>
                <a:spcPct val="90000"/>
              </a:lnSpc>
              <a:spcAft>
                <a:spcPts val="600"/>
              </a:spcAft>
              <a:buClr>
                <a:srgbClr val="005483"/>
              </a:buClr>
              <a:buSzPct val="115000"/>
              <a:buFont typeface="Arial" panose="020B0604020202020204" pitchFamily="34" charset="0"/>
              <a:buChar char="•"/>
            </a:pPr>
            <a:endParaRPr lang="en-US" sz="1400" dirty="0">
              <a:solidFill>
                <a:srgbClr val="333333"/>
              </a:solidFill>
              <a:latin typeface="+mj-lt"/>
              <a:cs typeface="Calibri Light"/>
            </a:endParaRPr>
          </a:p>
          <a:p>
            <a:pPr>
              <a:lnSpc>
                <a:spcPct val="90000"/>
              </a:lnSpc>
              <a:spcAft>
                <a:spcPts val="300"/>
              </a:spcAft>
              <a:buClr>
                <a:srgbClr val="005483"/>
              </a:buClr>
              <a:buSzPct val="115000"/>
              <a:buFont typeface="Arial" panose="020B0604020202020204" pitchFamily="34" charset="0"/>
              <a:buNone/>
            </a:pPr>
            <a:endParaRPr lang="en-US" sz="1200" dirty="0">
              <a:solidFill>
                <a:srgbClr val="333333"/>
              </a:solidFill>
              <a:latin typeface="Calibri" pitchFamily="34" charset="0"/>
              <a:cs typeface="Calibri Light"/>
            </a:endParaRPr>
          </a:p>
        </p:txBody>
      </p:sp>
      <p:pic>
        <p:nvPicPr>
          <p:cNvPr id="3" name="Picture 2">
            <a:extLst>
              <a:ext uri="{FF2B5EF4-FFF2-40B4-BE49-F238E27FC236}">
                <a16:creationId xmlns:a16="http://schemas.microsoft.com/office/drawing/2014/main" id="{BA2F2218-21A1-ECC6-19C8-F36E643A8FAE}"/>
              </a:ext>
            </a:extLst>
          </p:cNvPr>
          <p:cNvPicPr>
            <a:picLocks noChangeAspect="1"/>
          </p:cNvPicPr>
          <p:nvPr/>
        </p:nvPicPr>
        <p:blipFill>
          <a:blip r:embed="rId2"/>
          <a:stretch>
            <a:fillRect/>
          </a:stretch>
        </p:blipFill>
        <p:spPr>
          <a:xfrm>
            <a:off x="334297" y="2576051"/>
            <a:ext cx="7752397" cy="4051092"/>
          </a:xfrm>
          <a:prstGeom prst="rect">
            <a:avLst/>
          </a:prstGeom>
        </p:spPr>
      </p:pic>
    </p:spTree>
    <p:extLst>
      <p:ext uri="{BB962C8B-B14F-4D97-AF65-F5344CB8AC3E}">
        <p14:creationId xmlns:p14="http://schemas.microsoft.com/office/powerpoint/2010/main" val="574452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B536A-AAB5-F84C-0FC2-27E391821F65}"/>
            </a:ext>
          </a:extLst>
        </p:cNvPr>
        <p:cNvGrpSpPr/>
        <p:nvPr/>
      </p:nvGrpSpPr>
      <p:grpSpPr>
        <a:xfrm>
          <a:off x="0" y="0"/>
          <a:ext cx="0" cy="0"/>
          <a:chOff x="0" y="0"/>
          <a:chExt cx="0" cy="0"/>
        </a:xfrm>
      </p:grpSpPr>
      <p:sp>
        <p:nvSpPr>
          <p:cNvPr id="22529" name="Title 1">
            <a:extLst>
              <a:ext uri="{FF2B5EF4-FFF2-40B4-BE49-F238E27FC236}">
                <a16:creationId xmlns:a16="http://schemas.microsoft.com/office/drawing/2014/main" id="{29676223-C3A0-C633-E0B2-F15617D16F44}"/>
              </a:ext>
            </a:extLst>
          </p:cNvPr>
          <p:cNvSpPr>
            <a:spLocks noGrp="1"/>
          </p:cNvSpPr>
          <p:nvPr>
            <p:ph type="title"/>
          </p:nvPr>
        </p:nvSpPr>
        <p:spPr>
          <a:xfrm>
            <a:off x="76200" y="64108"/>
            <a:ext cx="9067800" cy="563563"/>
          </a:xfrm>
        </p:spPr>
        <p:txBody>
          <a:bodyPr>
            <a:normAutofit/>
          </a:bodyPr>
          <a:lstStyle/>
          <a:p>
            <a:pPr>
              <a:spcBef>
                <a:spcPts val="1000"/>
              </a:spcBef>
            </a:pPr>
            <a:r>
              <a:rPr lang="en-US" sz="2200" b="1" dirty="0">
                <a:latin typeface="+mj-lt"/>
                <a:ea typeface="+mn-ea"/>
                <a:cs typeface="Calibri Light"/>
              </a:rPr>
              <a:t>Comments from Homeowners Against Our 26/27 Project List </a:t>
            </a:r>
          </a:p>
        </p:txBody>
      </p:sp>
      <p:sp>
        <p:nvSpPr>
          <p:cNvPr id="22530" name="Content Placeholder 2">
            <a:extLst>
              <a:ext uri="{FF2B5EF4-FFF2-40B4-BE49-F238E27FC236}">
                <a16:creationId xmlns:a16="http://schemas.microsoft.com/office/drawing/2014/main" id="{53DFAB81-212C-BE8C-0D10-FB3277DC6E84}"/>
              </a:ext>
            </a:extLst>
          </p:cNvPr>
          <p:cNvSpPr>
            <a:spLocks noGrp="1"/>
          </p:cNvSpPr>
          <p:nvPr>
            <p:ph idx="1"/>
          </p:nvPr>
        </p:nvSpPr>
        <p:spPr>
          <a:xfrm>
            <a:off x="334297" y="3006763"/>
            <a:ext cx="8229600" cy="2160894"/>
          </a:xfrm>
        </p:spPr>
        <p:txBody>
          <a:bodyPr>
            <a:normAutofit fontScale="25000" lnSpcReduction="20000"/>
          </a:bodyPr>
          <a:lstStyle/>
          <a:p>
            <a:pPr marL="0" marR="0" indent="0">
              <a:spcBef>
                <a:spcPts val="0"/>
              </a:spcBef>
              <a:spcAft>
                <a:spcPts val="0"/>
              </a:spcAft>
              <a:buNone/>
            </a:pPr>
            <a:r>
              <a:rPr lang="en-US" dirty="0">
                <a:ea typeface="Times New Roman"/>
              </a:rPr>
              <a:t> </a:t>
            </a:r>
          </a:p>
          <a:p>
            <a:pPr marL="0" marR="0" indent="0">
              <a:spcBef>
                <a:spcPts val="0"/>
              </a:spcBef>
              <a:spcAft>
                <a:spcPts val="0"/>
              </a:spcAft>
              <a:buNone/>
            </a:pPr>
            <a:r>
              <a:rPr lang="en-US" dirty="0">
                <a:ea typeface="Times New Roman"/>
              </a:rPr>
              <a:t> </a:t>
            </a:r>
          </a:p>
          <a:p>
            <a:pPr marL="0" marR="0" indent="0">
              <a:spcBef>
                <a:spcPts val="0"/>
              </a:spcBef>
              <a:spcAft>
                <a:spcPts val="0"/>
              </a:spcAft>
              <a:buNone/>
            </a:pPr>
            <a:endParaRPr lang="en-US" dirty="0">
              <a:ea typeface="Times New Roman"/>
            </a:endParaRPr>
          </a:p>
          <a:p>
            <a:pPr marL="625475" lvl="2" indent="-168275">
              <a:lnSpc>
                <a:spcPct val="100000"/>
              </a:lnSpc>
              <a:spcAft>
                <a:spcPts val="300"/>
              </a:spcAft>
              <a:buClr>
                <a:schemeClr val="tx2"/>
              </a:buClr>
              <a:buSzPct val="115000"/>
            </a:pPr>
            <a:endParaRPr lang="en-US" sz="1700" dirty="0">
              <a:solidFill>
                <a:srgbClr val="333333"/>
              </a:solidFill>
              <a:cs typeface="Arial" charset="0"/>
            </a:endParaRPr>
          </a:p>
          <a:p>
            <a:pPr marL="625475" lvl="2" indent="-168275">
              <a:lnSpc>
                <a:spcPct val="100000"/>
              </a:lnSpc>
              <a:spcAft>
                <a:spcPts val="300"/>
              </a:spcAft>
              <a:buClr>
                <a:schemeClr val="tx2"/>
              </a:buClr>
              <a:buSzPct val="115000"/>
            </a:pPr>
            <a:endParaRPr lang="en-US" sz="6400" dirty="0">
              <a:cs typeface="Arial" charset="0"/>
            </a:endParaRPr>
          </a:p>
          <a:p>
            <a:pPr marL="0" indent="0">
              <a:lnSpc>
                <a:spcPct val="120000"/>
              </a:lnSpc>
              <a:spcAft>
                <a:spcPts val="300"/>
              </a:spcAft>
              <a:buSzPct val="115000"/>
              <a:buNone/>
            </a:pPr>
            <a:r>
              <a:rPr lang="en-US" sz="6400" b="1" dirty="0">
                <a:solidFill>
                  <a:srgbClr val="333333"/>
                </a:solidFill>
                <a:latin typeface="+mj-lt"/>
                <a:cs typeface="Calibri Light"/>
              </a:rPr>
              <a:t>List of the 2026/2027 projects: </a:t>
            </a:r>
          </a:p>
          <a:p>
            <a:pPr marL="168275" lvl="2" indent="-168275">
              <a:lnSpc>
                <a:spcPct val="170000"/>
              </a:lnSpc>
              <a:buSzPct val="115000"/>
            </a:pPr>
            <a:r>
              <a:rPr lang="en-US" sz="5600" dirty="0">
                <a:solidFill>
                  <a:srgbClr val="333333"/>
                </a:solidFill>
                <a:latin typeface="+mj-lt"/>
                <a:cs typeface="Calibri Light"/>
              </a:rPr>
              <a:t>Project 1) Sensors and Predictive Maintenance </a:t>
            </a:r>
          </a:p>
          <a:p>
            <a:pPr marL="168275" lvl="2" indent="-168275">
              <a:lnSpc>
                <a:spcPct val="170000"/>
              </a:lnSpc>
              <a:buSzPct val="115000"/>
            </a:pPr>
            <a:r>
              <a:rPr lang="en-US" sz="5600" dirty="0">
                <a:solidFill>
                  <a:srgbClr val="333333"/>
                </a:solidFill>
                <a:latin typeface="+mj-lt"/>
                <a:cs typeface="Calibri Light"/>
              </a:rPr>
              <a:t>Project 2) Wi Fi  Performance/Adjustments  </a:t>
            </a:r>
          </a:p>
          <a:p>
            <a:pPr marL="168275" indent="-168275">
              <a:lnSpc>
                <a:spcPct val="170000"/>
              </a:lnSpc>
              <a:buSzPct val="115000"/>
            </a:pPr>
            <a:r>
              <a:rPr lang="en-US" sz="5600" dirty="0">
                <a:solidFill>
                  <a:srgbClr val="333333"/>
                </a:solidFill>
                <a:latin typeface="+mj-lt"/>
                <a:cs typeface="Calibri Light"/>
              </a:rPr>
              <a:t>Project 3) Consistency of the SNHA Communication and processes i.e. email addresses using </a:t>
            </a:r>
            <a:r>
              <a:rPr lang="en-US" sz="5600" dirty="0" err="1">
                <a:solidFill>
                  <a:srgbClr val="333333"/>
                </a:solidFill>
                <a:latin typeface="+mj-lt"/>
                <a:cs typeface="Calibri Light"/>
              </a:rPr>
              <a:t>snha.online</a:t>
            </a:r>
            <a:r>
              <a:rPr lang="en-US" sz="5600" dirty="0">
                <a:solidFill>
                  <a:srgbClr val="333333"/>
                </a:solidFill>
                <a:latin typeface="+mj-lt"/>
                <a:cs typeface="Calibri Light"/>
              </a:rPr>
              <a:t> &amp; maximize usage of App Folio </a:t>
            </a:r>
          </a:p>
          <a:p>
            <a:pPr marL="168275" indent="-168275">
              <a:lnSpc>
                <a:spcPct val="170000"/>
              </a:lnSpc>
              <a:buSzPct val="115000"/>
            </a:pPr>
            <a:r>
              <a:rPr lang="en-US" sz="5600" dirty="0">
                <a:solidFill>
                  <a:srgbClr val="333333"/>
                </a:solidFill>
                <a:latin typeface="+mj-lt"/>
                <a:cs typeface="Calibri Light"/>
              </a:rPr>
              <a:t>Project 4) What’s Next after this phase and how do we get to full EMS</a:t>
            </a:r>
          </a:p>
          <a:p>
            <a:pPr marL="168275" indent="-168275">
              <a:lnSpc>
                <a:spcPct val="170000"/>
              </a:lnSpc>
              <a:buSzPct val="115000"/>
            </a:pPr>
            <a:r>
              <a:rPr lang="en-US" sz="5600" dirty="0">
                <a:solidFill>
                  <a:srgbClr val="333333"/>
                </a:solidFill>
                <a:latin typeface="+mj-lt"/>
                <a:cs typeface="Calibri Light"/>
              </a:rPr>
              <a:t>Project 5) Next Gen of Entertainment  </a:t>
            </a: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2000" dirty="0">
              <a:solidFill>
                <a:srgbClr val="000000"/>
              </a:solidFill>
              <a:latin typeface="UICTFontTextStyleBody"/>
              <a:cs typeface="Calibri Light"/>
            </a:endParaRPr>
          </a:p>
          <a:p>
            <a:pPr algn="l"/>
            <a:endParaRPr lang="en-US" sz="1400" dirty="0">
              <a:solidFill>
                <a:srgbClr val="333333"/>
              </a:solidFill>
              <a:cs typeface="Calibri Light"/>
            </a:endParaRPr>
          </a:p>
          <a:p>
            <a:pPr lvl="2">
              <a:lnSpc>
                <a:spcPct val="150000"/>
              </a:lnSpc>
              <a:spcAft>
                <a:spcPts val="600"/>
              </a:spcAft>
              <a:buFont typeface="Wingdings" pitchFamily="2" charset="2"/>
              <a:buChar char="§"/>
            </a:pPr>
            <a:endParaRPr lang="en-US" dirty="0">
              <a:cs typeface="Arial" charset="0"/>
            </a:endParaRPr>
          </a:p>
        </p:txBody>
      </p:sp>
      <p:sp>
        <p:nvSpPr>
          <p:cNvPr id="22531" name="Content Placeholder 2">
            <a:extLst>
              <a:ext uri="{FF2B5EF4-FFF2-40B4-BE49-F238E27FC236}">
                <a16:creationId xmlns:a16="http://schemas.microsoft.com/office/drawing/2014/main" id="{01F66EB1-8D21-5D53-08B2-5012651DA657}"/>
              </a:ext>
            </a:extLst>
          </p:cNvPr>
          <p:cNvSpPr>
            <a:spLocks/>
          </p:cNvSpPr>
          <p:nvPr/>
        </p:nvSpPr>
        <p:spPr bwMode="auto">
          <a:xfrm>
            <a:off x="190500" y="522138"/>
            <a:ext cx="8763000" cy="969024"/>
          </a:xfrm>
          <a:prstGeom prst="rect">
            <a:avLst/>
          </a:prstGeom>
          <a:noFill/>
          <a:ln w="9525">
            <a:noFill/>
            <a:miter lim="800000"/>
            <a:headEnd/>
            <a:tailEnd/>
          </a:ln>
        </p:spPr>
        <p:txBody>
          <a:bodyPr/>
          <a:lstStyle/>
          <a:p>
            <a:pPr eaLnBrk="0" hangingPunct="0">
              <a:spcBef>
                <a:spcPct val="20000"/>
              </a:spcBef>
              <a:spcAft>
                <a:spcPts val="600"/>
              </a:spcAft>
              <a:buClr>
                <a:schemeClr val="accent2"/>
              </a:buClr>
              <a:buFont typeface="Wingdings" pitchFamily="2" charset="2"/>
              <a:buNone/>
            </a:pPr>
            <a:r>
              <a:rPr lang="en-US" sz="1200" dirty="0">
                <a:latin typeface="Calibri" pitchFamily="34" charset="0"/>
                <a:cs typeface="Arial" charset="0"/>
              </a:rPr>
              <a:t> </a:t>
            </a:r>
            <a:endParaRPr lang="en-US" sz="1600" b="1" dirty="0">
              <a:solidFill>
                <a:srgbClr val="333333"/>
              </a:solidFill>
              <a:latin typeface="+mj-lt"/>
              <a:cs typeface="Calibri Light"/>
            </a:endParaRPr>
          </a:p>
          <a:p>
            <a:pPr marL="168275" indent="-168275">
              <a:spcAft>
                <a:spcPts val="600"/>
              </a:spcAft>
              <a:buClr>
                <a:srgbClr val="005483"/>
              </a:buClr>
              <a:buSzPct val="115000"/>
              <a:buFont typeface="Arial" panose="020B0604020202020204" pitchFamily="34" charset="0"/>
              <a:buChar char="•"/>
            </a:pPr>
            <a:endParaRPr lang="en-US" sz="1200" dirty="0">
              <a:solidFill>
                <a:srgbClr val="333333"/>
              </a:solidFill>
              <a:latin typeface="+mj-lt"/>
              <a:cs typeface="Calibri Light"/>
            </a:endParaRPr>
          </a:p>
          <a:p>
            <a:pPr>
              <a:lnSpc>
                <a:spcPct val="90000"/>
              </a:lnSpc>
              <a:spcAft>
                <a:spcPts val="300"/>
              </a:spcAft>
              <a:buClr>
                <a:srgbClr val="005483"/>
              </a:buClr>
              <a:buSzPct val="115000"/>
              <a:buFont typeface="Arial" panose="020B0604020202020204" pitchFamily="34" charset="0"/>
              <a:buNone/>
            </a:pPr>
            <a:endParaRPr lang="en-US" sz="1200" dirty="0">
              <a:solidFill>
                <a:srgbClr val="333333"/>
              </a:solidFill>
              <a:latin typeface="Calibri" pitchFamily="34" charset="0"/>
              <a:cs typeface="Calibri Light"/>
            </a:endParaRPr>
          </a:p>
        </p:txBody>
      </p:sp>
      <p:sp>
        <p:nvSpPr>
          <p:cNvPr id="2" name="TextBox 1">
            <a:extLst>
              <a:ext uri="{FF2B5EF4-FFF2-40B4-BE49-F238E27FC236}">
                <a16:creationId xmlns:a16="http://schemas.microsoft.com/office/drawing/2014/main" id="{627DB4BD-422F-1BFF-2361-95564EE779A6}"/>
              </a:ext>
            </a:extLst>
          </p:cNvPr>
          <p:cNvSpPr txBox="1"/>
          <p:nvPr/>
        </p:nvSpPr>
        <p:spPr>
          <a:xfrm>
            <a:off x="294968" y="790157"/>
            <a:ext cx="8000377" cy="2662267"/>
          </a:xfrm>
          <a:prstGeom prst="rect">
            <a:avLst/>
          </a:prstGeom>
          <a:noFill/>
        </p:spPr>
        <p:txBody>
          <a:bodyPr wrap="square" rtlCol="0">
            <a:spAutoFit/>
          </a:bodyPr>
          <a:lstStyle/>
          <a:p>
            <a:r>
              <a:rPr lang="en-US" sz="1100" dirty="0"/>
              <a:t>From Jay Kahn: Technology, the </a:t>
            </a:r>
            <a:r>
              <a:rPr lang="en-US" sz="1100" dirty="0" err="1"/>
              <a:t>wifi</a:t>
            </a:r>
            <a:r>
              <a:rPr lang="en-US" sz="1100" dirty="0"/>
              <a:t> continues to be terrible along with the additional media networks; the cable signal is also poor, is there discussion for fully internet system to get rid of coax (assuming homes can get a minimally acceptable signal)</a:t>
            </a:r>
          </a:p>
          <a:p>
            <a:endParaRPr lang="en-US" sz="1100" dirty="0"/>
          </a:p>
          <a:p>
            <a:r>
              <a:rPr lang="en-US" sz="1100" dirty="0"/>
              <a:t>From Ken Blum TE4:  inconsistent internet </a:t>
            </a:r>
          </a:p>
          <a:p>
            <a:endParaRPr lang="en-US" sz="1100" dirty="0"/>
          </a:p>
          <a:p>
            <a:r>
              <a:rPr lang="en-US" sz="1100" dirty="0"/>
              <a:t>From Matt Helm Sterling 10: An issue that continues to plague us is the Energy Management System.</a:t>
            </a:r>
          </a:p>
          <a:p>
            <a:r>
              <a:rPr lang="en-US" sz="1100" dirty="0"/>
              <a:t>Since its implementation, we have faced unresolved issues that are</a:t>
            </a:r>
          </a:p>
          <a:p>
            <a:r>
              <a:rPr lang="en-US" sz="1100" dirty="0"/>
              <a:t>potentially damaging to our HVAC system. -  Matthew Helm</a:t>
            </a:r>
          </a:p>
          <a:p>
            <a:endParaRPr lang="en-US" sz="1100" dirty="0"/>
          </a:p>
          <a:p>
            <a:r>
              <a:rPr lang="en-US" sz="1100" dirty="0"/>
              <a:t>From Michele: regarding communication on the process to set up new TVs in the newsletter since a majority have to buy new TVs by June</a:t>
            </a:r>
          </a:p>
          <a:p>
            <a:endParaRPr lang="en-US" sz="1100" dirty="0"/>
          </a:p>
          <a:p>
            <a:r>
              <a:rPr lang="en-US" sz="1100" dirty="0"/>
              <a:t>From Roml: email requesting an API from Smuggs because he installed internet enabled thermostats and temperature sensors in his home and he would like to implement home automation rule </a:t>
            </a:r>
          </a:p>
          <a:p>
            <a:endParaRPr lang="en-US" sz="1200" dirty="0"/>
          </a:p>
          <a:p>
            <a:endParaRPr lang="en-US" sz="1200" dirty="0"/>
          </a:p>
        </p:txBody>
      </p:sp>
    </p:spTree>
    <p:extLst>
      <p:ext uri="{BB962C8B-B14F-4D97-AF65-F5344CB8AC3E}">
        <p14:creationId xmlns:p14="http://schemas.microsoft.com/office/powerpoint/2010/main" val="1704144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139517" y="85309"/>
            <a:ext cx="8412480" cy="457200"/>
          </a:xfrm>
        </p:spPr>
        <p:txBody>
          <a:bodyPr/>
          <a:lstStyle/>
          <a:p>
            <a:r>
              <a:rPr lang="en-US" b="1" dirty="0"/>
              <a:t>Sensors and Predictive Maintenance </a:t>
            </a:r>
          </a:p>
        </p:txBody>
      </p:sp>
      <p:sp>
        <p:nvSpPr>
          <p:cNvPr id="4" name="Content Placeholder 3"/>
          <p:cNvSpPr>
            <a:spLocks noGrp="1"/>
          </p:cNvSpPr>
          <p:nvPr>
            <p:ph sz="quarter" idx="14"/>
          </p:nvPr>
        </p:nvSpPr>
        <p:spPr>
          <a:xfrm>
            <a:off x="676298" y="911042"/>
            <a:ext cx="8026527" cy="5401322"/>
          </a:xfrm>
        </p:spPr>
        <p:txBody>
          <a:bodyPr>
            <a:normAutofit/>
          </a:bodyPr>
          <a:lstStyle/>
          <a:p>
            <a:pPr marL="0" indent="0">
              <a:spcAft>
                <a:spcPts val="600"/>
              </a:spcAft>
              <a:buNone/>
            </a:pPr>
            <a:r>
              <a:rPr lang="en-US" sz="1600" b="1" dirty="0">
                <a:solidFill>
                  <a:srgbClr val="005483"/>
                </a:solidFill>
                <a:latin typeface="Calibri bold" panose="020F0702030404030204" pitchFamily="34" charset="0"/>
                <a:cs typeface="Calibri"/>
              </a:rPr>
              <a:t>Background for the Sensors Program  </a:t>
            </a:r>
          </a:p>
          <a:p>
            <a:pPr marL="0" indent="0">
              <a:lnSpc>
                <a:spcPct val="110000"/>
              </a:lnSpc>
              <a:buNone/>
            </a:pPr>
            <a:r>
              <a:rPr lang="en-US" dirty="0">
                <a:latin typeface="Calibri" panose="020F0502020204030204" pitchFamily="34" charset="0"/>
              </a:rPr>
              <a:t>This program outlines a phased installation and continuous maintenance plan for IoT temperature and moisture sensors across Smugglers Notch.  This program will mitigate pipe freezing risks in the winters and humidity/mold issues during unoccupied periods, centralizing data for the SNHA management team.  The installation phases will include: </a:t>
            </a:r>
          </a:p>
          <a:p>
            <a:pPr marL="171450" indent="-171450">
              <a:lnSpc>
                <a:spcPct val="90000"/>
              </a:lnSpc>
            </a:pPr>
            <a:r>
              <a:rPr lang="en-US" sz="1200" dirty="0">
                <a:latin typeface="Calibri" panose="020F0502020204030204" pitchFamily="34" charset="0"/>
              </a:rPr>
              <a:t>Phase 1: Pilot Program – equip a few diverse unit types and compare notes </a:t>
            </a:r>
          </a:p>
          <a:p>
            <a:pPr marL="171450" indent="-171450">
              <a:lnSpc>
                <a:spcPct val="90000"/>
              </a:lnSpc>
            </a:pPr>
            <a:r>
              <a:rPr lang="en-US" sz="1200" dirty="0">
                <a:latin typeface="Calibri" panose="020F0502020204030204" pitchFamily="34" charset="0"/>
              </a:rPr>
              <a:t>Phase 2: Using the results of the pilot program craft a strategic approach for the sensor program – what decisions have to made by whom to scale the pilot – construct the RACI for this program    </a:t>
            </a:r>
          </a:p>
          <a:p>
            <a:pPr marL="171450" indent="-171450">
              <a:lnSpc>
                <a:spcPct val="90000"/>
              </a:lnSpc>
            </a:pPr>
            <a:r>
              <a:rPr lang="en-US" sz="1200" dirty="0">
                <a:latin typeface="Calibri" panose="020F0502020204030204" pitchFamily="34" charset="0"/>
              </a:rPr>
              <a:t>Phase 3: Hardware &amp; Placement Strategy</a:t>
            </a:r>
          </a:p>
          <a:p>
            <a:pPr marL="171450" indent="-171450">
              <a:lnSpc>
                <a:spcPct val="90000"/>
              </a:lnSpc>
            </a:pPr>
            <a:r>
              <a:rPr lang="en-US" sz="1200" dirty="0">
                <a:latin typeface="Calibri" panose="020F0502020204030204" pitchFamily="34" charset="0"/>
              </a:rPr>
              <a:t>Phase 4: SNHA Approval &amp; Communication according to RACI  </a:t>
            </a:r>
          </a:p>
          <a:p>
            <a:pPr marL="171450" indent="-171450">
              <a:lnSpc>
                <a:spcPct val="90000"/>
              </a:lnSpc>
            </a:pPr>
            <a:r>
              <a:rPr lang="en-US" sz="1200" dirty="0">
                <a:latin typeface="Calibri" panose="020F0502020204030204" pitchFamily="34" charset="0"/>
              </a:rPr>
              <a:t>Phase 5: Building by building rollout </a:t>
            </a:r>
          </a:p>
          <a:p>
            <a:pPr marL="171450" indent="-171450">
              <a:lnSpc>
                <a:spcPct val="90000"/>
              </a:lnSpc>
            </a:pPr>
            <a:r>
              <a:rPr lang="en-US" sz="1200" dirty="0">
                <a:latin typeface="Calibri" panose="020F0502020204030204" pitchFamily="34" charset="0"/>
              </a:rPr>
              <a:t>Phase 6: Maintenance and Monitoring Protocol </a:t>
            </a:r>
          </a:p>
          <a:p>
            <a:pPr marL="0" indent="0">
              <a:lnSpc>
                <a:spcPct val="90000"/>
              </a:lnSpc>
              <a:buNone/>
            </a:pPr>
            <a:endParaRPr lang="en-US" dirty="0"/>
          </a:p>
          <a:p>
            <a:pPr>
              <a:buNone/>
            </a:pPr>
            <a:r>
              <a:rPr lang="en-US" sz="1600" b="1" dirty="0">
                <a:solidFill>
                  <a:srgbClr val="52A2CB"/>
                </a:solidFill>
                <a:latin typeface="Calibri bold" panose="020F0702030404030204" pitchFamily="34" charset="0"/>
                <a:cs typeface="Calibri"/>
              </a:rPr>
              <a:t>Current Status for Sensors Program </a:t>
            </a:r>
          </a:p>
          <a:p>
            <a:pPr marL="0" indent="0">
              <a:lnSpc>
                <a:spcPct val="110000"/>
              </a:lnSpc>
              <a:buNone/>
            </a:pPr>
            <a:r>
              <a:rPr lang="en-US" sz="1200" dirty="0">
                <a:latin typeface="Calibri" panose="020F0502020204030204" pitchFamily="34" charset="0"/>
              </a:rPr>
              <a:t>During the meeting on August 18</a:t>
            </a:r>
            <a:r>
              <a:rPr lang="en-US" sz="1200" baseline="30000" dirty="0">
                <a:latin typeface="Calibri" panose="020F0502020204030204" pitchFamily="34" charset="0"/>
              </a:rPr>
              <a:t>th</a:t>
            </a:r>
            <a:r>
              <a:rPr lang="en-US" sz="1200" dirty="0">
                <a:latin typeface="Calibri" panose="020F0502020204030204" pitchFamily="34" charset="0"/>
              </a:rPr>
              <a:t> get a status from Florrie, Roml, Joe etc. regarding the Pilots.    We will also need to understand a proper RACI for this program and the phases.  </a:t>
            </a:r>
            <a:endParaRPr lang="en-US" sz="1200" dirty="0"/>
          </a:p>
          <a:p>
            <a:pPr>
              <a:spcAft>
                <a:spcPts val="600"/>
              </a:spcAft>
              <a:buNone/>
            </a:pPr>
            <a:endParaRPr lang="en-US" sz="1600" b="1" dirty="0">
              <a:solidFill>
                <a:srgbClr val="79C151"/>
              </a:solidFill>
              <a:latin typeface="Calibri bold" panose="020F0702030404030204" pitchFamily="34" charset="0"/>
              <a:cs typeface="Calibri"/>
            </a:endParaRPr>
          </a:p>
          <a:p>
            <a:pPr>
              <a:spcAft>
                <a:spcPts val="600"/>
              </a:spcAft>
              <a:buNone/>
            </a:pPr>
            <a:r>
              <a:rPr lang="en-US" sz="1600" b="1" dirty="0">
                <a:solidFill>
                  <a:srgbClr val="79C151"/>
                </a:solidFill>
                <a:latin typeface="Calibri bold" panose="020F0702030404030204" pitchFamily="34" charset="0"/>
                <a:cs typeface="Calibri"/>
              </a:rPr>
              <a:t>Next Steps and Time-line including Go/No Go decisions </a:t>
            </a:r>
          </a:p>
          <a:p>
            <a:pPr marL="0" indent="0">
              <a:lnSpc>
                <a:spcPct val="110000"/>
              </a:lnSpc>
              <a:buNone/>
            </a:pPr>
            <a:r>
              <a:rPr lang="en-US" sz="1200" dirty="0">
                <a:latin typeface="Calibri" panose="020F0502020204030204" pitchFamily="34" charset="0"/>
              </a:rPr>
              <a:t>Discussion on what’s next moving on from phase 1  </a:t>
            </a:r>
            <a:endParaRPr lang="en-US" dirty="0"/>
          </a:p>
        </p:txBody>
      </p:sp>
      <p:sp>
        <p:nvSpPr>
          <p:cNvPr id="3" name="Rectangle 2"/>
          <p:cNvSpPr/>
          <p:nvPr/>
        </p:nvSpPr>
        <p:spPr>
          <a:xfrm>
            <a:off x="139517" y="1037152"/>
            <a:ext cx="548640" cy="137160"/>
          </a:xfrm>
          <a:prstGeom prst="rect">
            <a:avLst/>
          </a:prstGeom>
          <a:solidFill>
            <a:srgbClr val="0054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27658" y="3537598"/>
            <a:ext cx="548640" cy="137160"/>
          </a:xfrm>
          <a:prstGeom prst="rect">
            <a:avLst/>
          </a:prstGeom>
          <a:solidFill>
            <a:srgbClr val="52A2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36214" y="4538415"/>
            <a:ext cx="548640" cy="137160"/>
          </a:xfrm>
          <a:prstGeom prst="rect">
            <a:avLst/>
          </a:prstGeom>
          <a:solidFill>
            <a:srgbClr val="79C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21281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0" y="120245"/>
            <a:ext cx="8412480" cy="457200"/>
          </a:xfrm>
        </p:spPr>
        <p:txBody>
          <a:bodyPr/>
          <a:lstStyle/>
          <a:p>
            <a:r>
              <a:rPr lang="en-US" b="1" dirty="0"/>
              <a:t>Smuggs Technology Projects Sample 1 Pager for Each of the Projects</a:t>
            </a:r>
          </a:p>
        </p:txBody>
      </p:sp>
      <p:sp>
        <p:nvSpPr>
          <p:cNvPr id="4" name="Content Placeholder 3"/>
          <p:cNvSpPr>
            <a:spLocks noGrp="1"/>
          </p:cNvSpPr>
          <p:nvPr>
            <p:ph sz="quarter" idx="14"/>
          </p:nvPr>
        </p:nvSpPr>
        <p:spPr>
          <a:xfrm>
            <a:off x="1024383" y="1064977"/>
            <a:ext cx="8026527" cy="5401322"/>
          </a:xfrm>
        </p:spPr>
        <p:txBody>
          <a:bodyPr>
            <a:normAutofit/>
          </a:bodyPr>
          <a:lstStyle/>
          <a:p>
            <a:pPr marL="0" indent="0">
              <a:lnSpc>
                <a:spcPct val="110000"/>
              </a:lnSpc>
              <a:spcAft>
                <a:spcPts val="600"/>
              </a:spcAft>
              <a:buNone/>
            </a:pPr>
            <a:r>
              <a:rPr lang="en-US" sz="1600" b="1" dirty="0">
                <a:solidFill>
                  <a:srgbClr val="005483"/>
                </a:solidFill>
                <a:latin typeface="Calibri bold" panose="020F0702030404030204" pitchFamily="34" charset="0"/>
                <a:cs typeface="Calibri"/>
              </a:rPr>
              <a:t>Background About the Project </a:t>
            </a:r>
          </a:p>
          <a:p>
            <a:pPr marL="0" indent="0">
              <a:lnSpc>
                <a:spcPct val="110000"/>
              </a:lnSpc>
              <a:buNone/>
            </a:pPr>
            <a:r>
              <a:rPr lang="en-US" dirty="0">
                <a:latin typeface="Calibri" panose="020F0502020204030204" pitchFamily="34" charset="0"/>
              </a:rPr>
              <a:t>This section will describe the project, why we need it, the expected outcomes, the time-lines, who is involved a proper RACI, etc.    </a:t>
            </a:r>
          </a:p>
          <a:p>
            <a:pPr>
              <a:buNone/>
            </a:pPr>
            <a:endParaRPr lang="en-US" dirty="0">
              <a:latin typeface="Calibri" panose="020F0502020204030204" pitchFamily="34" charset="0"/>
            </a:endParaRPr>
          </a:p>
          <a:p>
            <a:pPr>
              <a:buNone/>
            </a:pPr>
            <a:endParaRPr lang="en-US" sz="1200" b="1" dirty="0">
              <a:solidFill>
                <a:srgbClr val="52A2CB"/>
              </a:solidFill>
              <a:latin typeface="Calibri bold" panose="020F0702030404030204" pitchFamily="34" charset="0"/>
              <a:cs typeface="Calibri"/>
            </a:endParaRPr>
          </a:p>
          <a:p>
            <a:pPr>
              <a:lnSpc>
                <a:spcPct val="110000"/>
              </a:lnSpc>
              <a:buNone/>
            </a:pPr>
            <a:r>
              <a:rPr lang="en-US" sz="1600" b="1" dirty="0">
                <a:solidFill>
                  <a:srgbClr val="52A2CB"/>
                </a:solidFill>
                <a:latin typeface="Calibri bold" panose="020F0702030404030204" pitchFamily="34" charset="0"/>
                <a:cs typeface="Calibri"/>
              </a:rPr>
              <a:t>Monthly Status for the Project </a:t>
            </a:r>
          </a:p>
          <a:p>
            <a:pPr>
              <a:lnSpc>
                <a:spcPct val="110000"/>
              </a:lnSpc>
              <a:buNone/>
            </a:pPr>
            <a:r>
              <a:rPr lang="en-US" dirty="0">
                <a:latin typeface="Calibri" panose="020F0502020204030204" pitchFamily="34" charset="0"/>
              </a:rPr>
              <a:t>We will use the monthly meeting to get a status of each of the projects.   These status’ will be used for communication via the newsletter, email, </a:t>
            </a:r>
            <a:r>
              <a:rPr lang="en-US" dirty="0" err="1">
                <a:latin typeface="Calibri" panose="020F0502020204030204" pitchFamily="34" charset="0"/>
              </a:rPr>
              <a:t>etc</a:t>
            </a:r>
            <a:r>
              <a:rPr lang="en-US" dirty="0">
                <a:latin typeface="Calibri" panose="020F0502020204030204" pitchFamily="34" charset="0"/>
              </a:rPr>
              <a:t> </a:t>
            </a:r>
            <a:endParaRPr lang="en-US" sz="1800" b="1" dirty="0">
              <a:solidFill>
                <a:srgbClr val="79C151"/>
              </a:solidFill>
              <a:latin typeface="Calibri bold" panose="020F0702030404030204" pitchFamily="34" charset="0"/>
              <a:cs typeface="Calibri"/>
            </a:endParaRPr>
          </a:p>
          <a:p>
            <a:pPr>
              <a:lnSpc>
                <a:spcPct val="110000"/>
              </a:lnSpc>
              <a:spcAft>
                <a:spcPts val="600"/>
              </a:spcAft>
              <a:buNone/>
            </a:pPr>
            <a:endParaRPr lang="en-US" sz="1600" b="1" dirty="0">
              <a:solidFill>
                <a:srgbClr val="79C151"/>
              </a:solidFill>
              <a:latin typeface="Calibri bold" panose="020F0702030404030204" pitchFamily="34" charset="0"/>
              <a:cs typeface="Calibri"/>
            </a:endParaRPr>
          </a:p>
          <a:p>
            <a:pPr>
              <a:lnSpc>
                <a:spcPct val="110000"/>
              </a:lnSpc>
              <a:spcAft>
                <a:spcPts val="600"/>
              </a:spcAft>
              <a:buNone/>
            </a:pPr>
            <a:r>
              <a:rPr lang="en-US" sz="1600" b="1" dirty="0">
                <a:solidFill>
                  <a:srgbClr val="79C151"/>
                </a:solidFill>
                <a:latin typeface="Calibri bold" panose="020F0702030404030204" pitchFamily="34" charset="0"/>
                <a:cs typeface="Calibri"/>
              </a:rPr>
              <a:t>Next Steps and Time-line</a:t>
            </a:r>
          </a:p>
          <a:p>
            <a:pPr marL="0" indent="0">
              <a:lnSpc>
                <a:spcPct val="110000"/>
              </a:lnSpc>
              <a:buNone/>
            </a:pPr>
            <a:r>
              <a:rPr lang="en-US" sz="1200" dirty="0">
                <a:latin typeface="Calibri" panose="020F0502020204030204" pitchFamily="34" charset="0"/>
              </a:rPr>
              <a:t>This section will detail what is next for this project </a:t>
            </a:r>
            <a:endParaRPr lang="en-US" dirty="0">
              <a:latin typeface="Calibri" panose="020F0502020204030204" pitchFamily="34" charset="0"/>
            </a:endParaRPr>
          </a:p>
          <a:p>
            <a:pPr marL="171450" indent="-171450">
              <a:lnSpc>
                <a:spcPct val="90000"/>
              </a:lnSpc>
              <a:buClr>
                <a:srgbClr val="56A42E"/>
              </a:buClr>
              <a:buSzPct val="115000"/>
              <a:buFont typeface="Arial" pitchFamily="34" charset="0"/>
              <a:buChar char="•"/>
            </a:pPr>
            <a:endParaRPr lang="en-US" dirty="0"/>
          </a:p>
        </p:txBody>
      </p:sp>
      <p:sp>
        <p:nvSpPr>
          <p:cNvPr id="3" name="Rectangle 2"/>
          <p:cNvSpPr/>
          <p:nvPr/>
        </p:nvSpPr>
        <p:spPr>
          <a:xfrm>
            <a:off x="202476" y="1182681"/>
            <a:ext cx="548640" cy="137160"/>
          </a:xfrm>
          <a:prstGeom prst="rect">
            <a:avLst/>
          </a:prstGeom>
          <a:solidFill>
            <a:srgbClr val="0054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02476" y="2199398"/>
            <a:ext cx="548640" cy="137160"/>
          </a:xfrm>
          <a:prstGeom prst="rect">
            <a:avLst/>
          </a:prstGeom>
          <a:solidFill>
            <a:srgbClr val="52A2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02476" y="3309486"/>
            <a:ext cx="548640" cy="137160"/>
          </a:xfrm>
          <a:prstGeom prst="rect">
            <a:avLst/>
          </a:prstGeom>
          <a:solidFill>
            <a:srgbClr val="79C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198177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b11f5292-717d-4761-98e7-7aaf6906ce0d" ContentTypeId="0x01010077F2BACD3CA53444BAC1EF7ACF4A81D90601" PreviousValue="false"/>
</file>

<file path=customXml/item2.xml><?xml version="1.0" encoding="utf-8"?>
<ct:contentTypeSchema xmlns:ct="http://schemas.microsoft.com/office/2006/metadata/contentType" xmlns:ma="http://schemas.microsoft.com/office/2006/metadata/properties/metaAttributes" ct:_="" ma:_="" ma:contentTypeName="Client Deliverables" ma:contentTypeID="0x01010077F2BACD3CA53444BAC1EF7ACF4A81D90601000F4562AE8A15BB4F92A697AB2B4A761A" ma:contentTypeVersion="7" ma:contentTypeDescription="" ma:contentTypeScope="" ma:versionID="75b89abb8864c15bd7533681463336ac">
  <xsd:schema xmlns:xsd="http://www.w3.org/2001/XMLSchema" xmlns:xs="http://www.w3.org/2001/XMLSchema" xmlns:p="http://schemas.microsoft.com/office/2006/metadata/properties" xmlns:ns2="e009d29e-9388-47a6-bcda-f776a4d1ee29" xmlns:ns3="74ccfc87-b728-4c96-8717-fbfeb11b5644" targetNamespace="http://schemas.microsoft.com/office/2006/metadata/properties" ma:root="true" ma:fieldsID="612c2ed0b94985b104c9423cc683d2d9" ns2:_="" ns3:_="">
    <xsd:import namespace="e009d29e-9388-47a6-bcda-f776a4d1ee29"/>
    <xsd:import namespace="74ccfc87-b728-4c96-8717-fbfeb11b5644"/>
    <xsd:element name="properties">
      <xsd:complexType>
        <xsd:sequence>
          <xsd:element name="documentManagement">
            <xsd:complexType>
              <xsd:all>
                <xsd:element ref="ns2:TaxCatchAll" minOccurs="0"/>
                <xsd:element ref="ns2:TaxCatchAllLabel" minOccurs="0"/>
                <xsd:element ref="ns2:g7ab542c9bcb463fa05256d048a89aac" minOccurs="0"/>
                <xsd:element ref="ns2:l4e04ea9a5674df99d35cf0b4f56f71a" minOccurs="0"/>
                <xsd:element ref="ns2:n5a55641cb954188b07e9b3dc39a4be3" minOccurs="0"/>
                <xsd:element ref="ns3: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09d29e-9388-47a6-bcda-f776a4d1ee29"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11c26cfa-16d1-4b43-9c03-4b68367f544f}" ma:internalName="TaxCatchAll" ma:showField="CatchAllData" ma:web="74ccfc87-b728-4c96-8717-fbfeb11b5644">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11c26cfa-16d1-4b43-9c03-4b68367f544f}" ma:internalName="TaxCatchAllLabel" ma:readOnly="true" ma:showField="CatchAllDataLabel" ma:web="74ccfc87-b728-4c96-8717-fbfeb11b5644">
      <xsd:complexType>
        <xsd:complexContent>
          <xsd:extension base="dms:MultiChoiceLookup">
            <xsd:sequence>
              <xsd:element name="Value" type="dms:Lookup" maxOccurs="unbounded" minOccurs="0" nillable="true"/>
            </xsd:sequence>
          </xsd:extension>
        </xsd:complexContent>
      </xsd:complexType>
    </xsd:element>
    <xsd:element name="g7ab542c9bcb463fa05256d048a89aac" ma:index="10" nillable="true" ma:taxonomy="true" ma:internalName="g7ab542c9bcb463fa05256d048a89aac" ma:taxonomyFieldName="Client" ma:displayName="Client" ma:readOnly="false" ma:default="1;#UCRS|723f84a3-79e2-4597-a0d1-2f2e69dafd4c" ma:fieldId="{07ab542c-9bcb-463f-a052-56d048a89aac}" ma:taxonomyMulti="true" ma:sspId="b11f5292-717d-4761-98e7-7aaf6906ce0d" ma:termSetId="1e2404c2-4fda-4381-8264-9b35ef49969b" ma:anchorId="00000000-0000-0000-0000-000000000000" ma:open="true" ma:isKeyword="false">
      <xsd:complexType>
        <xsd:sequence>
          <xsd:element ref="pc:Terms" minOccurs="0" maxOccurs="1"/>
        </xsd:sequence>
      </xsd:complexType>
    </xsd:element>
    <xsd:element name="l4e04ea9a5674df99d35cf0b4f56f71a" ma:index="12" ma:taxonomy="true" ma:internalName="l4e04ea9a5674df99d35cf0b4f56f71a" ma:taxonomyFieldName="ProjectDocumentType" ma:displayName="Project Document Type" ma:default="" ma:fieldId="{54e04ea9-a567-4df9-9d35-cf0b4f56f71a}" ma:sspId="b11f5292-717d-4761-98e7-7aaf6906ce0d" ma:termSetId="38d56e41-0a2a-4fb5-b887-3e36364f81e1" ma:anchorId="00000000-0000-0000-0000-000000000000" ma:open="false" ma:isKeyword="false">
      <xsd:complexType>
        <xsd:sequence>
          <xsd:element ref="pc:Terms" minOccurs="0" maxOccurs="1"/>
        </xsd:sequence>
      </xsd:complexType>
    </xsd:element>
    <xsd:element name="n5a55641cb954188b07e9b3dc39a4be3" ma:index="14" nillable="true" ma:taxonomy="true" ma:internalName="n5a55641cb954188b07e9b3dc39a4be3" ma:taxonomyFieldName="Engagement_x0020_Type" ma:displayName="Engagement Type" ma:readOnly="false" ma:default="2;#Operating Model|acb8157f-1923-4d90-8217-cda1d6379f48" ma:fieldId="{75a55641-cb95-4188-b07e-9b3dc39a4be3}" ma:sspId="b11f5292-717d-4761-98e7-7aaf6906ce0d" ma:termSetId="8a8b8749-71bb-4f14-a09d-4bd5624559f6"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4ccfc87-b728-4c96-8717-fbfeb11b5644" elementFormDefault="qualified">
    <xsd:import namespace="http://schemas.microsoft.com/office/2006/documentManagement/types"/>
    <xsd:import namespace="http://schemas.microsoft.com/office/infopath/2007/PartnerControls"/>
    <xsd:element name="TaxKeywordTaxHTField" ma:index="16" nillable="true" ma:taxonomy="true" ma:internalName="TaxKeywordTaxHTField" ma:taxonomyFieldName="TaxKeyword" ma:displayName="Project Tag" ma:fieldId="{23f27201-bee3-471e-b2e7-b64fd8b7ca38}" ma:taxonomyMulti="true" ma:sspId="b11f5292-717d-4761-98e7-7aaf6906ce0d"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e009d29e-9388-47a6-bcda-f776a4d1ee29">
      <Value>5</Value>
      <Value>2</Value>
      <Value>1</Value>
    </TaxCatchAll>
    <TaxKeywordTaxHTField xmlns="74ccfc87-b728-4c96-8717-fbfeb11b5644">
      <Terms xmlns="http://schemas.microsoft.com/office/infopath/2007/PartnerControls"/>
    </TaxKeywordTaxHTField>
    <n5a55641cb954188b07e9b3dc39a4be3 xmlns="e009d29e-9388-47a6-bcda-f776a4d1ee29">
      <Terms xmlns="http://schemas.microsoft.com/office/infopath/2007/PartnerControls">
        <TermInfo xmlns="http://schemas.microsoft.com/office/infopath/2007/PartnerControls">
          <TermName xmlns="http://schemas.microsoft.com/office/infopath/2007/PartnerControls">Operating Model</TermName>
          <TermId xmlns="http://schemas.microsoft.com/office/infopath/2007/PartnerControls">acb8157f-1923-4d90-8217-cda1d6379f48</TermId>
        </TermInfo>
      </Terms>
    </n5a55641cb954188b07e9b3dc39a4be3>
    <g7ab542c9bcb463fa05256d048a89aac xmlns="e009d29e-9388-47a6-bcda-f776a4d1ee29">
      <Terms xmlns="http://schemas.microsoft.com/office/infopath/2007/PartnerControls">
        <TermInfo xmlns="http://schemas.microsoft.com/office/infopath/2007/PartnerControls">
          <TermName xmlns="http://schemas.microsoft.com/office/infopath/2007/PartnerControls">UCRS</TermName>
          <TermId xmlns="http://schemas.microsoft.com/office/infopath/2007/PartnerControls">723f84a3-79e2-4597-a0d1-2f2e69dafd4c</TermId>
        </TermInfo>
      </Terms>
    </g7ab542c9bcb463fa05256d048a89aac>
    <l4e04ea9a5674df99d35cf0b4f56f71a xmlns="e009d29e-9388-47a6-bcda-f776a4d1ee29">
      <Terms xmlns="http://schemas.microsoft.com/office/infopath/2007/PartnerControls">
        <TermInfo xmlns="http://schemas.microsoft.com/office/infopath/2007/PartnerControls">
          <TermName>Presentation</TermName>
          <TermId>f66b09af-d206-41a2-acf6-2787b24af016</TermId>
        </TermInfo>
      </Terms>
    </l4e04ea9a5674df99d35cf0b4f56f71a>
  </documentManagement>
</p:properties>
</file>

<file path=customXml/itemProps1.xml><?xml version="1.0" encoding="utf-8"?>
<ds:datastoreItem xmlns:ds="http://schemas.openxmlformats.org/officeDocument/2006/customXml" ds:itemID="{C603C914-2F07-4FE4-B74D-7DA088EE698B}">
  <ds:schemaRefs>
    <ds:schemaRef ds:uri="Microsoft.SharePoint.Taxonomy.ContentTypeSync"/>
  </ds:schemaRefs>
</ds:datastoreItem>
</file>

<file path=customXml/itemProps2.xml><?xml version="1.0" encoding="utf-8"?>
<ds:datastoreItem xmlns:ds="http://schemas.openxmlformats.org/officeDocument/2006/customXml" ds:itemID="{82C90567-233A-4638-A792-D8BAE8AF83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09d29e-9388-47a6-bcda-f776a4d1ee29"/>
    <ds:schemaRef ds:uri="74ccfc87-b728-4c96-8717-fbfeb11b5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A391F6-256A-49B4-BFC2-D89815A39DBD}">
  <ds:schemaRefs>
    <ds:schemaRef ds:uri="http://schemas.microsoft.com/sharepoint/v3/contenttype/forms"/>
  </ds:schemaRefs>
</ds:datastoreItem>
</file>

<file path=customXml/itemProps4.xml><?xml version="1.0" encoding="utf-8"?>
<ds:datastoreItem xmlns:ds="http://schemas.openxmlformats.org/officeDocument/2006/customXml" ds:itemID="{7957223F-C515-4553-8C90-0ED34C78A021}">
  <ds:schemaRefs>
    <ds:schemaRef ds:uri="http://purl.org/dc/dcmitype/"/>
    <ds:schemaRef ds:uri="http://purl.org/dc/terms/"/>
    <ds:schemaRef ds:uri="http://schemas.microsoft.com/office/infopath/2007/PartnerControls"/>
    <ds:schemaRef ds:uri="http://schemas.microsoft.com/office/2006/documentManagement/types"/>
    <ds:schemaRef ds:uri="http://schemas.microsoft.com/office/2006/metadata/properties"/>
    <ds:schemaRef ds:uri="74ccfc87-b728-4c96-8717-fbfeb11b5644"/>
    <ds:schemaRef ds:uri="http://www.w3.org/XML/1998/namespace"/>
    <ds:schemaRef ds:uri="http://schemas.openxmlformats.org/package/2006/metadata/core-properties"/>
    <ds:schemaRef ds:uri="e009d29e-9388-47a6-bcda-f776a4d1ee29"/>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2957</TotalTime>
  <Words>1353</Words>
  <Application>Microsoft Office PowerPoint</Application>
  <PresentationFormat>On-screen Show (4:3)</PresentationFormat>
  <Paragraphs>142</Paragraphs>
  <Slides>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Arial</vt:lpstr>
      <vt:lpstr>Calibri</vt:lpstr>
      <vt:lpstr>Calibri bold</vt:lpstr>
      <vt:lpstr>Calibri Light</vt:lpstr>
      <vt:lpstr>Cambria</vt:lpstr>
      <vt:lpstr>Century Gothic</vt:lpstr>
      <vt:lpstr>Courier New</vt:lpstr>
      <vt:lpstr>Times New Roman</vt:lpstr>
      <vt:lpstr>UICTFontTextStyleBody</vt:lpstr>
      <vt:lpstr>Wingdings</vt:lpstr>
      <vt:lpstr>Office Theme</vt:lpstr>
      <vt:lpstr>PowerPoint Presentation</vt:lpstr>
      <vt:lpstr>PowerPoint Presentation</vt:lpstr>
      <vt:lpstr>PowerPoint Presentation</vt:lpstr>
      <vt:lpstr>SNHA Technology Committee 2026/2027 term </vt:lpstr>
      <vt:lpstr>RACI for the SNHA Technology Committee 2026/2027 term        1 / 2  </vt:lpstr>
      <vt:lpstr>RACI for the SNHA Technology Committee 2026/2027 term      2/2  </vt:lpstr>
      <vt:lpstr>Comments from Homeowners Against Our 26/27 Project List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SNHA Technology Committee</dc:title>
  <dc:creator>cicerone</dc:creator>
  <cp:lastModifiedBy>Cicerone, Robert</cp:lastModifiedBy>
  <cp:revision>456</cp:revision>
  <cp:lastPrinted>2015-04-20T17:10:40Z</cp:lastPrinted>
  <dcterms:created xsi:type="dcterms:W3CDTF">2014-11-11T13:12:20Z</dcterms:created>
  <dcterms:modified xsi:type="dcterms:W3CDTF">2026-10-11T15:53:20Z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0x01010077F2BACD3CA53444BAC1EF7ACF4A81D90601000F4562AE8A15BB4F92A697AB2B4A761A</vt:lpwstr>
  </property>
  <property fmtid="{D5CDD505-2E9C-101B-9397-08002B2CF9AE}" pid="3" name="Internal Tag">
    <vt:lpwstr>14;#Sales|8a858405-6a74-4465-9aa5-3a22de202ab5</vt:lpwstr>
  </property>
  <property fmtid="{D5CDD505-2E9C-101B-9397-08002B2CF9AE}" pid="4" name="Client">
    <vt:lpwstr>1;#UCRS|723f84a3-79e2-4597-a0d1-2f2e69dafd4c</vt:lpwstr>
  </property>
  <property fmtid="{D5CDD505-2E9C-101B-9397-08002B2CF9AE}" pid="5" name="TaxKeyword">
    <vt:lpwstr/>
  </property>
  <property fmtid="{D5CDD505-2E9C-101B-9397-08002B2CF9AE}" pid="6" name="Engagement Type">
    <vt:lpwstr>2;#Operating Model|acb8157f-1923-4d90-8217-cda1d6379f48</vt:lpwstr>
  </property>
  <property fmtid="{D5CDD505-2E9C-101B-9397-08002B2CF9AE}" pid="7" name="ProjectDocumentType">
    <vt:lpwstr>5;#Presentation|f66b09af-d206-41a2-acf6-2787b24af016</vt:lpwstr>
  </property>
</Properties>
</file>